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8"/>
  </p:notesMasterIdLst>
  <p:sldIdLst>
    <p:sldId id="256" r:id="rId2"/>
    <p:sldId id="257" r:id="rId3"/>
    <p:sldId id="258" r:id="rId4"/>
    <p:sldId id="260" r:id="rId5"/>
    <p:sldId id="261" r:id="rId6"/>
    <p:sldId id="262" r:id="rId7"/>
    <p:sldId id="264" r:id="rId8"/>
    <p:sldId id="265" r:id="rId9"/>
    <p:sldId id="295" r:id="rId10"/>
    <p:sldId id="296" r:id="rId11"/>
    <p:sldId id="310" r:id="rId12"/>
    <p:sldId id="267" r:id="rId13"/>
    <p:sldId id="268" r:id="rId14"/>
    <p:sldId id="293" r:id="rId15"/>
    <p:sldId id="294" r:id="rId16"/>
    <p:sldId id="297" r:id="rId17"/>
    <p:sldId id="303" r:id="rId18"/>
    <p:sldId id="306" r:id="rId19"/>
    <p:sldId id="307" r:id="rId20"/>
    <p:sldId id="299" r:id="rId21"/>
    <p:sldId id="308" r:id="rId22"/>
    <p:sldId id="301" r:id="rId23"/>
    <p:sldId id="302" r:id="rId24"/>
    <p:sldId id="309" r:id="rId25"/>
    <p:sldId id="273" r:id="rId26"/>
    <p:sldId id="274" r:id="rId27"/>
  </p:sldIdLst>
  <p:sldSz cx="9144000" cy="5143500" type="screen16x9"/>
  <p:notesSz cx="6858000" cy="9144000"/>
  <p:embeddedFontLst>
    <p:embeddedFont>
      <p:font typeface="Bebas Neue" panose="020B0606020202050201" pitchFamily="34" charset="77"/>
      <p:regular r:id="rId29"/>
    </p:embeddedFont>
    <p:embeddedFont>
      <p:font typeface="Calibri" panose="020F0502020204030204" pitchFamily="34" charset="0"/>
      <p:regular r:id="rId30"/>
      <p:bold r:id="rId31"/>
      <p:italic r:id="rId32"/>
      <p:boldItalic r:id="rId33"/>
    </p:embeddedFont>
    <p:embeddedFont>
      <p:font typeface="Golos Text" panose="020B0503020202020204" pitchFamily="34" charset="0"/>
      <p:regular r:id="rId34"/>
      <p:bold r:id="rId35"/>
    </p:embeddedFont>
    <p:embeddedFont>
      <p:font typeface="Golos Text Medium" panose="020B0503020202020204" pitchFamily="34" charset="0"/>
      <p:regular r:id="rId36"/>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55F4FE-626B-4E56-A6C1-64B307A6E182}">
  <a:tblStyle styleId="{6455F4FE-626B-4E56-A6C1-64B307A6E1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88"/>
    <p:restoredTop sz="94720"/>
  </p:normalViewPr>
  <p:slideViewPr>
    <p:cSldViewPr snapToGrid="0">
      <p:cViewPr varScale="1">
        <p:scale>
          <a:sx n="152" d="100"/>
          <a:sy n="152" d="100"/>
        </p:scale>
        <p:origin x="184"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6D19D5-3F8C-4871-9BF8-F6FBE406885E}"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68FCF3E2-E88A-4348-877A-608408097F17}">
      <dgm:prSet custT="1"/>
      <dgm:spPr/>
      <dgm:t>
        <a:bodyPr/>
        <a:lstStyle/>
        <a:p>
          <a:pPr>
            <a:lnSpc>
              <a:spcPct val="100000"/>
            </a:lnSpc>
            <a:defRPr b="1"/>
          </a:pPr>
          <a:r>
            <a:rPr lang="en-CA" sz="1000" b="1" i="0" u="none" strike="noStrike" kern="1200" cap="none" dirty="0">
              <a:solidFill>
                <a:schemeClr val="tx1"/>
              </a:solidFill>
              <a:latin typeface="Golos Text"/>
              <a:ea typeface="Golos Text"/>
              <a:cs typeface="Golos Text"/>
            </a:rPr>
            <a:t>FAQs:</a:t>
          </a:r>
          <a:endParaRPr lang="en-US" sz="1000" kern="1200" dirty="0">
            <a:solidFill>
              <a:schemeClr val="tx1"/>
            </a:solidFill>
          </a:endParaRPr>
        </a:p>
      </dgm:t>
    </dgm:pt>
    <dgm:pt modelId="{35DEB569-54F5-431B-8536-81B7AB86E565}" type="parTrans" cxnId="{6A103C24-AE71-4010-B8F9-8CCE4CFD2BF1}">
      <dgm:prSet/>
      <dgm:spPr/>
      <dgm:t>
        <a:bodyPr/>
        <a:lstStyle/>
        <a:p>
          <a:endParaRPr lang="en-US" sz="1000"/>
        </a:p>
      </dgm:t>
    </dgm:pt>
    <dgm:pt modelId="{97BC1AD8-0D4B-45F5-AB12-3282B4D2102D}" type="sibTrans" cxnId="{6A103C24-AE71-4010-B8F9-8CCE4CFD2BF1}">
      <dgm:prSet/>
      <dgm:spPr/>
      <dgm:t>
        <a:bodyPr/>
        <a:lstStyle/>
        <a:p>
          <a:endParaRPr lang="en-US" sz="1000"/>
        </a:p>
      </dgm:t>
    </dgm:pt>
    <dgm:pt modelId="{847BEC26-0358-4184-BF04-718EBE9AED20}">
      <dgm:prSet custT="1"/>
      <dgm:spPr/>
      <dgm:t>
        <a:bodyPr/>
        <a:lstStyle/>
        <a:p>
          <a:pPr algn="l">
            <a:lnSpc>
              <a:spcPct val="100000"/>
            </a:lnSpc>
          </a:pPr>
          <a:r>
            <a:rPr lang="en-CA" sz="1000" b="0" i="0" u="none" strike="noStrike" kern="1200" cap="none" dirty="0">
              <a:solidFill>
                <a:schemeClr val="bg1"/>
              </a:solidFill>
              <a:latin typeface="Golos Text"/>
              <a:ea typeface="Golos Text"/>
              <a:cs typeface="Golos Text"/>
            </a:rPr>
            <a:t>Develop a chatbot capable of answering common banking-related queries and providing accurate and relevant information.</a:t>
          </a:r>
          <a:endParaRPr lang="en-US" sz="1000" b="0" i="0" u="none" strike="noStrike" kern="1200" cap="none" dirty="0">
            <a:solidFill>
              <a:schemeClr val="bg1"/>
            </a:solidFill>
            <a:latin typeface="Golos Text"/>
            <a:ea typeface="Golos Text"/>
            <a:cs typeface="Golos Text"/>
          </a:endParaRPr>
        </a:p>
      </dgm:t>
    </dgm:pt>
    <dgm:pt modelId="{95AB47E7-6EAD-491D-BF45-1786499FF261}" type="parTrans" cxnId="{C945F490-CB3E-4284-9C58-D8560E7958B5}">
      <dgm:prSet/>
      <dgm:spPr/>
      <dgm:t>
        <a:bodyPr/>
        <a:lstStyle/>
        <a:p>
          <a:endParaRPr lang="en-US" sz="1000"/>
        </a:p>
      </dgm:t>
    </dgm:pt>
    <dgm:pt modelId="{7CCF8B0D-C573-40F1-833D-138334A31E7F}" type="sibTrans" cxnId="{C945F490-CB3E-4284-9C58-D8560E7958B5}">
      <dgm:prSet/>
      <dgm:spPr/>
      <dgm:t>
        <a:bodyPr/>
        <a:lstStyle/>
        <a:p>
          <a:endParaRPr lang="en-US" sz="1000"/>
        </a:p>
      </dgm:t>
    </dgm:pt>
    <dgm:pt modelId="{5C994F3C-2AE7-46BD-AF9E-AA153D6D63BE}">
      <dgm:prSet custT="1"/>
      <dgm:spPr>
        <a:noFill/>
        <a:ln>
          <a:noFill/>
        </a:ln>
        <a:effectLst/>
      </dgm:spPr>
      <dgm:t>
        <a:bodyPr spcFirstLastPara="0" vert="horz" wrap="square" lIns="0" tIns="0" rIns="0" bIns="0" numCol="1" spcCol="1270" anchor="t" anchorCtr="0"/>
        <a:lstStyle/>
        <a:p>
          <a:pPr>
            <a:lnSpc>
              <a:spcPct val="100000"/>
            </a:lnSpc>
            <a:defRPr b="1"/>
          </a:pPr>
          <a:r>
            <a:rPr lang="en-CA" sz="1000" b="1" i="0" u="none" strike="noStrike" kern="1200" cap="none" dirty="0">
              <a:solidFill>
                <a:srgbClr val="333746"/>
              </a:solidFill>
              <a:latin typeface="Golos Text"/>
              <a:ea typeface="Golos Text"/>
              <a:cs typeface="Golos Text"/>
            </a:rPr>
            <a:t>Transfer</a:t>
          </a:r>
          <a:r>
            <a:rPr lang="en-CA" sz="1000" b="0" i="0" kern="1200" dirty="0"/>
            <a:t>:</a:t>
          </a:r>
          <a:endParaRPr lang="en-US" sz="1000" kern="1200" dirty="0"/>
        </a:p>
      </dgm:t>
    </dgm:pt>
    <dgm:pt modelId="{D018209C-6BC5-4F43-85C6-D95B7CB7513C}" type="parTrans" cxnId="{0632CB0A-3AD3-4905-9AA3-52456960C1F5}">
      <dgm:prSet/>
      <dgm:spPr/>
      <dgm:t>
        <a:bodyPr/>
        <a:lstStyle/>
        <a:p>
          <a:endParaRPr lang="en-US" sz="1000"/>
        </a:p>
      </dgm:t>
    </dgm:pt>
    <dgm:pt modelId="{2573851B-6439-4A0B-9643-55D846EC36F6}" type="sibTrans" cxnId="{0632CB0A-3AD3-4905-9AA3-52456960C1F5}">
      <dgm:prSet/>
      <dgm:spPr/>
      <dgm:t>
        <a:bodyPr/>
        <a:lstStyle/>
        <a:p>
          <a:endParaRPr lang="en-US" sz="1000"/>
        </a:p>
      </dgm:t>
    </dgm:pt>
    <dgm:pt modelId="{3C3A188F-95C1-42F3-9BA1-B12EF53BB529}">
      <dgm:prSet custT="1"/>
      <dgm:spPr>
        <a:noFill/>
        <a:ln>
          <a:noFill/>
        </a:ln>
        <a:effectLst/>
      </dgm:spPr>
      <dgm:t>
        <a:bodyPr spcFirstLastPara="0" vert="horz" wrap="square" lIns="0" tIns="0" rIns="0" bIns="0" numCol="1" spcCol="1270" anchor="t" anchorCtr="0"/>
        <a:lstStyle/>
        <a:p>
          <a:pPr algn="l">
            <a:lnSpc>
              <a:spcPct val="100000"/>
            </a:lnSpc>
          </a:pPr>
          <a:r>
            <a:rPr lang="en-CA" sz="1000" b="0" i="0" u="none" strike="noStrike" kern="1200" cap="none" dirty="0">
              <a:solidFill>
                <a:srgbClr val="5B627D"/>
              </a:solidFill>
              <a:latin typeface="Golos Text"/>
              <a:ea typeface="Golos Text"/>
              <a:cs typeface="Golos Text"/>
            </a:rPr>
            <a:t>Implement</a:t>
          </a:r>
          <a:r>
            <a:rPr lang="en-CA" sz="1000" b="0" i="0" kern="1200" dirty="0"/>
            <a:t> </a:t>
          </a:r>
          <a:r>
            <a:rPr lang="en-CA" sz="1000" b="0" i="0" u="none" strike="noStrike" kern="1200" cap="none" dirty="0">
              <a:solidFill>
                <a:srgbClr val="5B627D"/>
              </a:solidFill>
              <a:latin typeface="Golos Text"/>
              <a:ea typeface="Golos Text"/>
              <a:cs typeface="Golos Text"/>
            </a:rPr>
            <a:t>a secure and seamless transfer feature that allows users to initiate funds transfer between their own accounts or to other recipients</a:t>
          </a:r>
          <a:r>
            <a:rPr lang="en-CA" sz="1000" b="0" i="0" kern="1200" dirty="0"/>
            <a:t>.</a:t>
          </a:r>
          <a:endParaRPr lang="en-US" sz="1000" kern="1200" dirty="0"/>
        </a:p>
      </dgm:t>
    </dgm:pt>
    <dgm:pt modelId="{0EA2EF11-A0D7-45EF-80F5-E7F09909EDE7}" type="parTrans" cxnId="{42B41129-7F6D-482C-A5F7-670FEBFAE64E}">
      <dgm:prSet/>
      <dgm:spPr/>
      <dgm:t>
        <a:bodyPr/>
        <a:lstStyle/>
        <a:p>
          <a:endParaRPr lang="en-US" sz="1000"/>
        </a:p>
      </dgm:t>
    </dgm:pt>
    <dgm:pt modelId="{7F4AA927-BC56-44EF-ADEF-4EC60CFA995F}" type="sibTrans" cxnId="{42B41129-7F6D-482C-A5F7-670FEBFAE64E}">
      <dgm:prSet/>
      <dgm:spPr/>
      <dgm:t>
        <a:bodyPr/>
        <a:lstStyle/>
        <a:p>
          <a:endParaRPr lang="en-US" sz="1000"/>
        </a:p>
      </dgm:t>
    </dgm:pt>
    <dgm:pt modelId="{479FB173-50E1-4C5F-9FF6-1A7D473B2C20}">
      <dgm:prSet custT="1"/>
      <dgm:spPr>
        <a:noFill/>
        <a:ln>
          <a:noFill/>
        </a:ln>
        <a:effectLst/>
      </dgm:spPr>
      <dgm:t>
        <a:bodyPr spcFirstLastPara="0" vert="horz" wrap="square" lIns="0" tIns="0" rIns="0" bIns="0" numCol="1" spcCol="1270" anchor="t" anchorCtr="0"/>
        <a:lstStyle/>
        <a:p>
          <a:pPr>
            <a:lnSpc>
              <a:spcPct val="100000"/>
            </a:lnSpc>
            <a:defRPr b="1"/>
          </a:pPr>
          <a:r>
            <a:rPr lang="en-CA" sz="1000" b="1" i="0" u="none" strike="noStrike" kern="1200" cap="none" dirty="0">
              <a:solidFill>
                <a:srgbClr val="333746"/>
              </a:solidFill>
              <a:latin typeface="Golos Text"/>
              <a:ea typeface="Golos Text"/>
              <a:cs typeface="Golos Text"/>
            </a:rPr>
            <a:t>Add</a:t>
          </a:r>
          <a:r>
            <a:rPr lang="en-CA" sz="1000" b="0" i="0" kern="1200" dirty="0"/>
            <a:t> </a:t>
          </a:r>
          <a:r>
            <a:rPr lang="en-CA" sz="1000" b="1" i="0" u="none" strike="noStrike" kern="1200" cap="none" dirty="0">
              <a:solidFill>
                <a:srgbClr val="333746"/>
              </a:solidFill>
              <a:latin typeface="Golos Text"/>
              <a:ea typeface="Golos Text"/>
              <a:cs typeface="Golos Text"/>
            </a:rPr>
            <a:t>Account</a:t>
          </a:r>
          <a:r>
            <a:rPr lang="en-CA" sz="1000" b="0" i="0" kern="1200" dirty="0"/>
            <a:t>:</a:t>
          </a:r>
          <a:endParaRPr lang="en-US" sz="1000" kern="1200" dirty="0"/>
        </a:p>
      </dgm:t>
    </dgm:pt>
    <dgm:pt modelId="{EDBAA98E-2B23-4834-B7EC-C8CAA8683443}" type="parTrans" cxnId="{BF488B6F-1FEF-49EF-AD05-C53B5C941AF8}">
      <dgm:prSet/>
      <dgm:spPr/>
      <dgm:t>
        <a:bodyPr/>
        <a:lstStyle/>
        <a:p>
          <a:endParaRPr lang="en-US" sz="1000"/>
        </a:p>
      </dgm:t>
    </dgm:pt>
    <dgm:pt modelId="{559FCAD6-46B3-4609-9A13-B17D7C427F54}" type="sibTrans" cxnId="{BF488B6F-1FEF-49EF-AD05-C53B5C941AF8}">
      <dgm:prSet/>
      <dgm:spPr/>
      <dgm:t>
        <a:bodyPr/>
        <a:lstStyle/>
        <a:p>
          <a:endParaRPr lang="en-US" sz="1000"/>
        </a:p>
      </dgm:t>
    </dgm:pt>
    <dgm:pt modelId="{D4DF7DE7-12F7-4686-816F-BE90F2829A2D}">
      <dgm:prSet custT="1"/>
      <dgm:spPr/>
      <dgm:t>
        <a:bodyPr/>
        <a:lstStyle/>
        <a:p>
          <a:pPr>
            <a:lnSpc>
              <a:spcPct val="100000"/>
            </a:lnSpc>
          </a:pPr>
          <a:r>
            <a:rPr lang="en-CA" sz="1000" b="0" i="0" u="none" strike="noStrike" kern="1200" cap="none" dirty="0">
              <a:solidFill>
                <a:srgbClr val="5B627D"/>
              </a:solidFill>
              <a:latin typeface="Golos Text"/>
              <a:ea typeface="Golos Text"/>
              <a:cs typeface="Golos Text"/>
            </a:rPr>
            <a:t>Enable users to add new accounts to their existing profile, providing a streamlined process for account creation and integration into the chatbot system.</a:t>
          </a:r>
          <a:endParaRPr lang="en-US" sz="1000" b="0" i="0" u="none" strike="noStrike" kern="1200" cap="none" dirty="0">
            <a:solidFill>
              <a:srgbClr val="5B627D"/>
            </a:solidFill>
            <a:latin typeface="Golos Text"/>
            <a:ea typeface="Golos Text"/>
            <a:cs typeface="Golos Text"/>
          </a:endParaRPr>
        </a:p>
      </dgm:t>
    </dgm:pt>
    <dgm:pt modelId="{48ADB036-7AA2-409A-BA44-E7687DD18FB8}" type="parTrans" cxnId="{600431FB-A3CE-4E2F-B480-BF81C87E5FE9}">
      <dgm:prSet/>
      <dgm:spPr/>
      <dgm:t>
        <a:bodyPr/>
        <a:lstStyle/>
        <a:p>
          <a:endParaRPr lang="en-US" sz="1000"/>
        </a:p>
      </dgm:t>
    </dgm:pt>
    <dgm:pt modelId="{46A07795-8CF0-4694-BBBC-DD6E87BD67DE}" type="sibTrans" cxnId="{600431FB-A3CE-4E2F-B480-BF81C87E5FE9}">
      <dgm:prSet/>
      <dgm:spPr/>
      <dgm:t>
        <a:bodyPr/>
        <a:lstStyle/>
        <a:p>
          <a:endParaRPr lang="en-US" sz="1000"/>
        </a:p>
      </dgm:t>
    </dgm:pt>
    <dgm:pt modelId="{5A5C96F7-8366-4933-8612-B085EB4D530F}">
      <dgm:prSet custT="1"/>
      <dgm:spPr>
        <a:noFill/>
        <a:ln>
          <a:noFill/>
        </a:ln>
        <a:effectLst/>
      </dgm:spPr>
      <dgm:t>
        <a:bodyPr spcFirstLastPara="0" vert="horz" wrap="square" lIns="0" tIns="0" rIns="0" bIns="0" numCol="1" spcCol="1270" anchor="t" anchorCtr="0"/>
        <a:lstStyle/>
        <a:p>
          <a:pPr>
            <a:lnSpc>
              <a:spcPct val="100000"/>
            </a:lnSpc>
            <a:defRPr b="1"/>
          </a:pPr>
          <a:r>
            <a:rPr lang="en-CA" sz="1000" b="1" i="0" u="none" strike="noStrike" kern="1200" cap="none" dirty="0">
              <a:solidFill>
                <a:srgbClr val="333746"/>
              </a:solidFill>
              <a:latin typeface="Golos Text"/>
              <a:ea typeface="Golos Text"/>
              <a:cs typeface="Golos Text"/>
            </a:rPr>
            <a:t>Reminders</a:t>
          </a:r>
          <a:r>
            <a:rPr lang="en-CA" sz="1000" b="0" i="0" kern="1200" dirty="0"/>
            <a:t>:</a:t>
          </a:r>
          <a:endParaRPr lang="en-US" sz="1000" kern="1200" dirty="0"/>
        </a:p>
      </dgm:t>
    </dgm:pt>
    <dgm:pt modelId="{69C34038-09EF-43D9-9F92-14CE5155CC39}" type="parTrans" cxnId="{0C8486A5-48D8-411C-B238-BDDA431DA8AF}">
      <dgm:prSet/>
      <dgm:spPr/>
      <dgm:t>
        <a:bodyPr/>
        <a:lstStyle/>
        <a:p>
          <a:endParaRPr lang="en-US" sz="1000"/>
        </a:p>
      </dgm:t>
    </dgm:pt>
    <dgm:pt modelId="{31EBC36B-C711-41D4-9E38-F4C8494D0A0A}" type="sibTrans" cxnId="{0C8486A5-48D8-411C-B238-BDDA431DA8AF}">
      <dgm:prSet/>
      <dgm:spPr/>
      <dgm:t>
        <a:bodyPr/>
        <a:lstStyle/>
        <a:p>
          <a:endParaRPr lang="en-US" sz="1000"/>
        </a:p>
      </dgm:t>
    </dgm:pt>
    <dgm:pt modelId="{0ACDD7BF-D38D-439A-8D22-480212481BFB}">
      <dgm:prSet custT="1"/>
      <dgm:spPr/>
      <dgm:t>
        <a:bodyPr/>
        <a:lstStyle/>
        <a:p>
          <a:pPr marL="0" lvl="0" indent="0" algn="ctr" defTabSz="466725">
            <a:lnSpc>
              <a:spcPct val="100000"/>
            </a:lnSpc>
            <a:spcBef>
              <a:spcPct val="0"/>
            </a:spcBef>
            <a:spcAft>
              <a:spcPct val="35000"/>
            </a:spcAft>
            <a:buNone/>
          </a:pPr>
          <a:r>
            <a:rPr lang="en-CA" sz="1000" b="0" i="0" u="none" strike="noStrike" kern="1200" cap="none" dirty="0">
              <a:solidFill>
                <a:srgbClr val="5B627D"/>
              </a:solidFill>
              <a:latin typeface="Golos Text"/>
              <a:ea typeface="Golos Text"/>
              <a:cs typeface="Golos Text"/>
            </a:rPr>
            <a:t>Incorporate a reminder functionality that allows users to set reminders for important banking tasks, such as bill payments, account updates, or document submissions.</a:t>
          </a:r>
          <a:endParaRPr lang="en-US" sz="1000" b="0" i="0" u="none" strike="noStrike" kern="1200" cap="none" dirty="0">
            <a:solidFill>
              <a:srgbClr val="5B627D"/>
            </a:solidFill>
            <a:latin typeface="Golos Text"/>
            <a:ea typeface="Golos Text"/>
            <a:cs typeface="Golos Text"/>
          </a:endParaRPr>
        </a:p>
      </dgm:t>
    </dgm:pt>
    <dgm:pt modelId="{411317DA-E98B-4032-BA9C-F9BDA3637B0E}" type="parTrans" cxnId="{B9C70790-DAB8-4C73-9CE5-1ACAD4D2B991}">
      <dgm:prSet/>
      <dgm:spPr/>
      <dgm:t>
        <a:bodyPr/>
        <a:lstStyle/>
        <a:p>
          <a:endParaRPr lang="en-US" sz="1000"/>
        </a:p>
      </dgm:t>
    </dgm:pt>
    <dgm:pt modelId="{A738C750-8918-408A-9A98-8E1423204F64}" type="sibTrans" cxnId="{B9C70790-DAB8-4C73-9CE5-1ACAD4D2B991}">
      <dgm:prSet/>
      <dgm:spPr/>
      <dgm:t>
        <a:bodyPr/>
        <a:lstStyle/>
        <a:p>
          <a:endParaRPr lang="en-US" sz="1000"/>
        </a:p>
      </dgm:t>
    </dgm:pt>
    <dgm:pt modelId="{54C2C59A-54B0-4FAC-BB0B-FBC1E049995E}">
      <dgm:prSet custT="1"/>
      <dgm:spPr>
        <a:noFill/>
        <a:ln>
          <a:noFill/>
        </a:ln>
        <a:effectLst/>
      </dgm:spPr>
      <dgm:t>
        <a:bodyPr spcFirstLastPara="0" vert="horz" wrap="square" lIns="0" tIns="0" rIns="0" bIns="0" numCol="1" spcCol="1270" anchor="t" anchorCtr="0"/>
        <a:lstStyle/>
        <a:p>
          <a:pPr>
            <a:lnSpc>
              <a:spcPct val="100000"/>
            </a:lnSpc>
            <a:defRPr b="1"/>
          </a:pPr>
          <a:r>
            <a:rPr lang="en-CA" sz="1000" b="1" i="0" u="none" strike="noStrike" kern="1200" cap="none" dirty="0">
              <a:solidFill>
                <a:srgbClr val="333746"/>
              </a:solidFill>
              <a:latin typeface="Golos Text"/>
              <a:ea typeface="Golos Text"/>
              <a:cs typeface="Golos Text"/>
            </a:rPr>
            <a:t>Account</a:t>
          </a:r>
          <a:r>
            <a:rPr lang="en-CA" sz="1000" b="0" i="0" kern="1200" dirty="0"/>
            <a:t> </a:t>
          </a:r>
          <a:r>
            <a:rPr lang="en-CA" sz="1000" b="1" i="0" u="none" strike="noStrike" kern="1200" cap="none" dirty="0">
              <a:solidFill>
                <a:srgbClr val="333746"/>
              </a:solidFill>
              <a:latin typeface="Golos Text"/>
              <a:ea typeface="Golos Text"/>
              <a:cs typeface="Golos Text"/>
            </a:rPr>
            <a:t>Details</a:t>
          </a:r>
          <a:r>
            <a:rPr lang="en-CA" sz="1000" b="0" i="0" kern="1200" dirty="0"/>
            <a:t>:</a:t>
          </a:r>
          <a:endParaRPr lang="en-US" sz="1000" kern="1200" dirty="0"/>
        </a:p>
      </dgm:t>
    </dgm:pt>
    <dgm:pt modelId="{B513755F-23DB-4767-A1F2-255261023C45}" type="parTrans" cxnId="{CDE3A80D-7C4B-4861-A92D-BEFA5F48E5E1}">
      <dgm:prSet/>
      <dgm:spPr/>
      <dgm:t>
        <a:bodyPr/>
        <a:lstStyle/>
        <a:p>
          <a:endParaRPr lang="en-US" sz="1000"/>
        </a:p>
      </dgm:t>
    </dgm:pt>
    <dgm:pt modelId="{311B4DD3-B7A4-4E80-83B0-A2FF95D0770A}" type="sibTrans" cxnId="{CDE3A80D-7C4B-4861-A92D-BEFA5F48E5E1}">
      <dgm:prSet/>
      <dgm:spPr/>
      <dgm:t>
        <a:bodyPr/>
        <a:lstStyle/>
        <a:p>
          <a:endParaRPr lang="en-US" sz="1000"/>
        </a:p>
      </dgm:t>
    </dgm:pt>
    <dgm:pt modelId="{A2EFEB26-0BFE-4A92-A33A-1FC7BB4C872A}">
      <dgm:prSet custT="1"/>
      <dgm:spPr/>
      <dgm:t>
        <a:bodyPr/>
        <a:lstStyle/>
        <a:p>
          <a:pPr>
            <a:lnSpc>
              <a:spcPct val="100000"/>
            </a:lnSpc>
          </a:pPr>
          <a:r>
            <a:rPr lang="en-CA" sz="1000" b="0" i="0" u="none" strike="noStrike" kern="1200" cap="none" dirty="0">
              <a:solidFill>
                <a:srgbClr val="5B627D"/>
              </a:solidFill>
              <a:latin typeface="Golos Text"/>
              <a:ea typeface="Golos Text"/>
              <a:cs typeface="Golos Text"/>
            </a:rPr>
            <a:t>Integrate a feature to retrieve and display comprehensive account details, including balances, transaction history, statements, and account-specific information</a:t>
          </a:r>
          <a:r>
            <a:rPr lang="en-CA" sz="1000" b="0" i="0" kern="1200" dirty="0"/>
            <a:t>.</a:t>
          </a:r>
          <a:endParaRPr lang="en-US" sz="1000" kern="1200" dirty="0"/>
        </a:p>
      </dgm:t>
    </dgm:pt>
    <dgm:pt modelId="{BAFA7735-9A4D-48F7-8ADA-8EA3C770E518}" type="parTrans" cxnId="{C3353801-7781-4F90-ACDB-F97676FE5FE9}">
      <dgm:prSet/>
      <dgm:spPr/>
      <dgm:t>
        <a:bodyPr/>
        <a:lstStyle/>
        <a:p>
          <a:endParaRPr lang="en-US" sz="1000"/>
        </a:p>
      </dgm:t>
    </dgm:pt>
    <dgm:pt modelId="{500C1DAF-E4C6-4F03-A7AA-A28688FEE8C3}" type="sibTrans" cxnId="{C3353801-7781-4F90-ACDB-F97676FE5FE9}">
      <dgm:prSet/>
      <dgm:spPr/>
      <dgm:t>
        <a:bodyPr/>
        <a:lstStyle/>
        <a:p>
          <a:endParaRPr lang="en-US" sz="1000"/>
        </a:p>
      </dgm:t>
    </dgm:pt>
    <dgm:pt modelId="{79C54C29-62D7-4D8A-8879-D44966D5C104}">
      <dgm:prSet custT="1"/>
      <dgm:spPr/>
      <dgm:t>
        <a:bodyPr/>
        <a:lstStyle/>
        <a:p>
          <a:pPr>
            <a:lnSpc>
              <a:spcPct val="100000"/>
            </a:lnSpc>
            <a:defRPr b="1"/>
          </a:pPr>
          <a:r>
            <a:rPr lang="en-CA" sz="1000" b="1" i="0" u="none" strike="noStrike" kern="1200" cap="none" dirty="0">
              <a:solidFill>
                <a:srgbClr val="333746"/>
              </a:solidFill>
              <a:latin typeface="Golos Text"/>
              <a:ea typeface="Golos Text"/>
              <a:cs typeface="Golos Text"/>
            </a:rPr>
            <a:t>Transaction</a:t>
          </a:r>
          <a:r>
            <a:rPr lang="en-CA" sz="1000" b="0" i="0" kern="1200" dirty="0"/>
            <a:t>:</a:t>
          </a:r>
          <a:endParaRPr lang="en-US" sz="1000" kern="1200" dirty="0"/>
        </a:p>
      </dgm:t>
    </dgm:pt>
    <dgm:pt modelId="{6756A807-AC93-4001-BC15-E6AEDFFD1FD5}" type="parTrans" cxnId="{9F1197C0-FFEB-45CA-AE65-5AADE5D83A93}">
      <dgm:prSet/>
      <dgm:spPr/>
      <dgm:t>
        <a:bodyPr/>
        <a:lstStyle/>
        <a:p>
          <a:endParaRPr lang="en-US" sz="1000"/>
        </a:p>
      </dgm:t>
    </dgm:pt>
    <dgm:pt modelId="{52E42A10-4AF9-4276-BC97-3B0CCF0CD22A}" type="sibTrans" cxnId="{9F1197C0-FFEB-45CA-AE65-5AADE5D83A93}">
      <dgm:prSet/>
      <dgm:spPr/>
      <dgm:t>
        <a:bodyPr/>
        <a:lstStyle/>
        <a:p>
          <a:endParaRPr lang="en-US" sz="1000"/>
        </a:p>
      </dgm:t>
    </dgm:pt>
    <dgm:pt modelId="{FD59F35E-C9E5-4168-AB30-F12CB8402EFD}">
      <dgm:prSet custT="1"/>
      <dgm:spPr/>
      <dgm:t>
        <a:bodyPr/>
        <a:lstStyle/>
        <a:p>
          <a:pPr>
            <a:lnSpc>
              <a:spcPct val="100000"/>
            </a:lnSpc>
          </a:pPr>
          <a:r>
            <a:rPr lang="en-CA" sz="1000" b="0" i="0" u="none" strike="noStrike" kern="1200" cap="none" dirty="0">
              <a:solidFill>
                <a:srgbClr val="5B627D"/>
              </a:solidFill>
              <a:latin typeface="Golos Text"/>
              <a:ea typeface="Golos Text"/>
              <a:cs typeface="Golos Text"/>
            </a:rPr>
            <a:t>Enable users to initiate various banking transactions, such as bill payments, fund transfers, balance inquiries, and transaction history requests, with the chatbot as an intermediary.</a:t>
          </a:r>
          <a:endParaRPr lang="en-US" sz="1000" b="0" i="0" u="none" strike="noStrike" kern="1200" cap="none" dirty="0">
            <a:solidFill>
              <a:srgbClr val="5B627D"/>
            </a:solidFill>
            <a:latin typeface="Golos Text"/>
            <a:ea typeface="Golos Text"/>
            <a:cs typeface="Golos Text"/>
          </a:endParaRPr>
        </a:p>
      </dgm:t>
    </dgm:pt>
    <dgm:pt modelId="{3F47F234-E670-4472-9742-46FD81093404}" type="parTrans" cxnId="{6E626F6C-3108-4544-9164-264219F196A0}">
      <dgm:prSet/>
      <dgm:spPr/>
      <dgm:t>
        <a:bodyPr/>
        <a:lstStyle/>
        <a:p>
          <a:endParaRPr lang="en-US" sz="1000"/>
        </a:p>
      </dgm:t>
    </dgm:pt>
    <dgm:pt modelId="{AD6108D7-FCBC-42FD-BC3C-C8B2E0130655}" type="sibTrans" cxnId="{6E626F6C-3108-4544-9164-264219F196A0}">
      <dgm:prSet/>
      <dgm:spPr/>
      <dgm:t>
        <a:bodyPr/>
        <a:lstStyle/>
        <a:p>
          <a:endParaRPr lang="en-US" sz="1000"/>
        </a:p>
      </dgm:t>
    </dgm:pt>
    <dgm:pt modelId="{BD81A17B-DE7B-4562-9941-B72E66D46B8A}">
      <dgm:prSet custT="1"/>
      <dgm:spPr/>
      <dgm:t>
        <a:bodyPr/>
        <a:lstStyle/>
        <a:p>
          <a:pPr>
            <a:lnSpc>
              <a:spcPct val="100000"/>
            </a:lnSpc>
            <a:defRPr b="1"/>
          </a:pPr>
          <a:r>
            <a:rPr lang="en-CA" sz="1000" b="1" i="0" u="none" strike="noStrike" kern="1200" cap="none" dirty="0">
              <a:solidFill>
                <a:srgbClr val="333746"/>
              </a:solidFill>
              <a:latin typeface="Golos Text"/>
              <a:ea typeface="Golos Text"/>
              <a:cs typeface="Golos Text"/>
            </a:rPr>
            <a:t>Loan</a:t>
          </a:r>
          <a:r>
            <a:rPr lang="en-CA" sz="1000" b="0" i="0" kern="1200" dirty="0"/>
            <a:t>:</a:t>
          </a:r>
          <a:endParaRPr lang="en-US" sz="1000" kern="1200" dirty="0"/>
        </a:p>
      </dgm:t>
    </dgm:pt>
    <dgm:pt modelId="{AEC03229-2CC8-4DB3-9512-6D71715E2526}" type="parTrans" cxnId="{F9E0576C-A857-4B14-B80C-666D58245953}">
      <dgm:prSet/>
      <dgm:spPr/>
      <dgm:t>
        <a:bodyPr/>
        <a:lstStyle/>
        <a:p>
          <a:endParaRPr lang="en-US" sz="1000"/>
        </a:p>
      </dgm:t>
    </dgm:pt>
    <dgm:pt modelId="{71D250EF-FE5C-4A9C-AAF4-4002A3BE677E}" type="sibTrans" cxnId="{F9E0576C-A857-4B14-B80C-666D58245953}">
      <dgm:prSet/>
      <dgm:spPr/>
      <dgm:t>
        <a:bodyPr/>
        <a:lstStyle/>
        <a:p>
          <a:endParaRPr lang="en-US" sz="1000"/>
        </a:p>
      </dgm:t>
    </dgm:pt>
    <dgm:pt modelId="{21CBCEF8-CE5A-42B6-8745-71740AF7F8F0}">
      <dgm:prSet custT="1"/>
      <dgm:spPr/>
      <dgm:t>
        <a:bodyPr/>
        <a:lstStyle/>
        <a:p>
          <a:pPr>
            <a:lnSpc>
              <a:spcPct val="100000"/>
            </a:lnSpc>
          </a:pPr>
          <a:r>
            <a:rPr lang="en-CA" sz="1000" b="0" i="0" u="none" strike="noStrike" kern="1200" cap="none" dirty="0">
              <a:solidFill>
                <a:srgbClr val="5B627D"/>
              </a:solidFill>
              <a:latin typeface="Golos Text"/>
              <a:ea typeface="Golos Text"/>
              <a:cs typeface="Golos Text"/>
            </a:rPr>
            <a:t>Provide assistance and information regarding loan products offered by the bank, including eligibility criteria, interest rates, application procedures, and repayment </a:t>
          </a:r>
          <a:r>
            <a:rPr lang="en-CA" sz="1000" b="0" i="0" kern="1200" dirty="0"/>
            <a:t>options.</a:t>
          </a:r>
          <a:endParaRPr lang="en-US" sz="1000" kern="1200" dirty="0"/>
        </a:p>
      </dgm:t>
    </dgm:pt>
    <dgm:pt modelId="{CFA81073-F16E-4528-BA0D-C3B2F0142A47}" type="parTrans" cxnId="{FFB9600D-074F-4041-8DC5-0B9F0B4F17B3}">
      <dgm:prSet/>
      <dgm:spPr/>
      <dgm:t>
        <a:bodyPr/>
        <a:lstStyle/>
        <a:p>
          <a:endParaRPr lang="en-US" sz="1000"/>
        </a:p>
      </dgm:t>
    </dgm:pt>
    <dgm:pt modelId="{CB1DC88A-B42A-440F-A8C6-46833527999E}" type="sibTrans" cxnId="{FFB9600D-074F-4041-8DC5-0B9F0B4F17B3}">
      <dgm:prSet/>
      <dgm:spPr/>
      <dgm:t>
        <a:bodyPr/>
        <a:lstStyle/>
        <a:p>
          <a:endParaRPr lang="en-US" sz="1000"/>
        </a:p>
      </dgm:t>
    </dgm:pt>
    <dgm:pt modelId="{82DD0DDC-1C47-4122-9AA1-7FAF28084896}" type="pres">
      <dgm:prSet presAssocID="{9A6D19D5-3F8C-4871-9BF8-F6FBE406885E}" presName="root" presStyleCnt="0">
        <dgm:presLayoutVars>
          <dgm:dir/>
          <dgm:resizeHandles val="exact"/>
        </dgm:presLayoutVars>
      </dgm:prSet>
      <dgm:spPr/>
    </dgm:pt>
    <dgm:pt modelId="{6632658D-9093-40A2-8E2B-F9D0380FE744}" type="pres">
      <dgm:prSet presAssocID="{68FCF3E2-E88A-4348-877A-608408097F17}" presName="compNode" presStyleCnt="0"/>
      <dgm:spPr/>
    </dgm:pt>
    <dgm:pt modelId="{84EBB3FD-EC2D-477D-9A17-8ABCC4E1D50D}" type="pres">
      <dgm:prSet presAssocID="{68FCF3E2-E88A-4348-877A-608408097F1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edit card"/>
        </a:ext>
      </dgm:extLst>
    </dgm:pt>
    <dgm:pt modelId="{AB69E316-0912-4FA7-9A4D-65E0F8E9C0D5}" type="pres">
      <dgm:prSet presAssocID="{68FCF3E2-E88A-4348-877A-608408097F17}" presName="iconSpace" presStyleCnt="0"/>
      <dgm:spPr/>
    </dgm:pt>
    <dgm:pt modelId="{D6D23F0B-807D-46EC-A899-379B957231A6}" type="pres">
      <dgm:prSet presAssocID="{68FCF3E2-E88A-4348-877A-608408097F17}" presName="parTx" presStyleLbl="revTx" presStyleIdx="0" presStyleCnt="14">
        <dgm:presLayoutVars>
          <dgm:chMax val="0"/>
          <dgm:chPref val="0"/>
        </dgm:presLayoutVars>
      </dgm:prSet>
      <dgm:spPr/>
    </dgm:pt>
    <dgm:pt modelId="{79366C24-2B00-47A7-951A-AE262CC5B30D}" type="pres">
      <dgm:prSet presAssocID="{68FCF3E2-E88A-4348-877A-608408097F17}" presName="txSpace" presStyleCnt="0"/>
      <dgm:spPr/>
    </dgm:pt>
    <dgm:pt modelId="{10E1C900-F3D1-4410-93A9-2B6ED640CF60}" type="pres">
      <dgm:prSet presAssocID="{68FCF3E2-E88A-4348-877A-608408097F17}" presName="desTx" presStyleLbl="revTx" presStyleIdx="1" presStyleCnt="14">
        <dgm:presLayoutVars/>
      </dgm:prSet>
      <dgm:spPr/>
    </dgm:pt>
    <dgm:pt modelId="{1E1CE9CA-3936-4903-869B-A1FDEB685230}" type="pres">
      <dgm:prSet presAssocID="{97BC1AD8-0D4B-45F5-AB12-3282B4D2102D}" presName="sibTrans" presStyleCnt="0"/>
      <dgm:spPr/>
    </dgm:pt>
    <dgm:pt modelId="{98F5F358-FB33-490D-AFEF-CE41925A722B}" type="pres">
      <dgm:prSet presAssocID="{5C994F3C-2AE7-46BD-AF9E-AA153D6D63BE}" presName="compNode" presStyleCnt="0"/>
      <dgm:spPr/>
    </dgm:pt>
    <dgm:pt modelId="{BC19003D-BE5B-4403-9D83-2B703479D06C}" type="pres">
      <dgm:prSet presAssocID="{5C994F3C-2AE7-46BD-AF9E-AA153D6D63BE}"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ble"/>
        </a:ext>
      </dgm:extLst>
    </dgm:pt>
    <dgm:pt modelId="{A5E0A8FB-7E8D-4D97-A8FE-EAD88D2074E4}" type="pres">
      <dgm:prSet presAssocID="{5C994F3C-2AE7-46BD-AF9E-AA153D6D63BE}" presName="iconSpace" presStyleCnt="0"/>
      <dgm:spPr/>
    </dgm:pt>
    <dgm:pt modelId="{6A092589-CF02-4E9B-B895-FDB8CEF19B9E}" type="pres">
      <dgm:prSet presAssocID="{5C994F3C-2AE7-46BD-AF9E-AA153D6D63BE}" presName="parTx" presStyleLbl="revTx" presStyleIdx="2" presStyleCnt="14">
        <dgm:presLayoutVars>
          <dgm:chMax val="0"/>
          <dgm:chPref val="0"/>
        </dgm:presLayoutVars>
      </dgm:prSet>
      <dgm:spPr>
        <a:xfrm>
          <a:off x="1222071" y="520722"/>
          <a:ext cx="1032628" cy="532308"/>
        </a:xfrm>
        <a:prstGeom prst="rect">
          <a:avLst/>
        </a:prstGeom>
      </dgm:spPr>
    </dgm:pt>
    <dgm:pt modelId="{381DF96E-10A2-4600-9AE7-E3FEBAF56AE0}" type="pres">
      <dgm:prSet presAssocID="{5C994F3C-2AE7-46BD-AF9E-AA153D6D63BE}" presName="txSpace" presStyleCnt="0"/>
      <dgm:spPr/>
    </dgm:pt>
    <dgm:pt modelId="{EE39B707-343A-4695-97A9-845DAA829AAC}" type="pres">
      <dgm:prSet presAssocID="{5C994F3C-2AE7-46BD-AF9E-AA153D6D63BE}" presName="desTx" presStyleLbl="revTx" presStyleIdx="3" presStyleCnt="14">
        <dgm:presLayoutVars/>
      </dgm:prSet>
      <dgm:spPr>
        <a:xfrm>
          <a:off x="1222071" y="1108352"/>
          <a:ext cx="1032628" cy="1711197"/>
        </a:xfrm>
        <a:prstGeom prst="rect">
          <a:avLst/>
        </a:prstGeom>
      </dgm:spPr>
    </dgm:pt>
    <dgm:pt modelId="{E7598C94-0E6B-435E-B784-BFE9DAF483B4}" type="pres">
      <dgm:prSet presAssocID="{2573851B-6439-4A0B-9643-55D846EC36F6}" presName="sibTrans" presStyleCnt="0"/>
      <dgm:spPr/>
    </dgm:pt>
    <dgm:pt modelId="{A5C53891-223C-4B9C-A3B4-FB8F6380F819}" type="pres">
      <dgm:prSet presAssocID="{479FB173-50E1-4C5F-9FF6-1A7D473B2C20}" presName="compNode" presStyleCnt="0"/>
      <dgm:spPr/>
    </dgm:pt>
    <dgm:pt modelId="{20D0163F-F057-4A1B-AD3F-CB13DDD4C4D8}" type="pres">
      <dgm:prSet presAssocID="{479FB173-50E1-4C5F-9FF6-1A7D473B2C2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36745496-689A-4DEE-A34A-9AF68804B300}" type="pres">
      <dgm:prSet presAssocID="{479FB173-50E1-4C5F-9FF6-1A7D473B2C20}" presName="iconSpace" presStyleCnt="0"/>
      <dgm:spPr/>
    </dgm:pt>
    <dgm:pt modelId="{F3B452F5-2D36-47B4-80A1-125678BF99EB}" type="pres">
      <dgm:prSet presAssocID="{479FB173-50E1-4C5F-9FF6-1A7D473B2C20}" presName="parTx" presStyleLbl="revTx" presStyleIdx="4" presStyleCnt="14">
        <dgm:presLayoutVars>
          <dgm:chMax val="0"/>
          <dgm:chPref val="0"/>
        </dgm:presLayoutVars>
      </dgm:prSet>
      <dgm:spPr>
        <a:xfrm>
          <a:off x="2435410" y="520722"/>
          <a:ext cx="1032628" cy="532308"/>
        </a:xfrm>
        <a:prstGeom prst="rect">
          <a:avLst/>
        </a:prstGeom>
      </dgm:spPr>
    </dgm:pt>
    <dgm:pt modelId="{6D15B387-83A1-42B9-84B6-180D9C3FFD3B}" type="pres">
      <dgm:prSet presAssocID="{479FB173-50E1-4C5F-9FF6-1A7D473B2C20}" presName="txSpace" presStyleCnt="0"/>
      <dgm:spPr/>
    </dgm:pt>
    <dgm:pt modelId="{603FEFD9-9F1B-4FB0-B3F4-27D14C5B6221}" type="pres">
      <dgm:prSet presAssocID="{479FB173-50E1-4C5F-9FF6-1A7D473B2C20}" presName="desTx" presStyleLbl="revTx" presStyleIdx="5" presStyleCnt="14">
        <dgm:presLayoutVars/>
      </dgm:prSet>
      <dgm:spPr/>
    </dgm:pt>
    <dgm:pt modelId="{B5A71013-FCCE-4DBC-A68E-F3654A79309D}" type="pres">
      <dgm:prSet presAssocID="{559FCAD6-46B3-4609-9A13-B17D7C427F54}" presName="sibTrans" presStyleCnt="0"/>
      <dgm:spPr/>
    </dgm:pt>
    <dgm:pt modelId="{AB13480C-09E6-481E-BC27-606ADCB68F8C}" type="pres">
      <dgm:prSet presAssocID="{5A5C96F7-8366-4933-8612-B085EB4D530F}" presName="compNode" presStyleCnt="0"/>
      <dgm:spPr/>
    </dgm:pt>
    <dgm:pt modelId="{34A145C4-FEAD-4B57-AFCD-0A1B7F729814}" type="pres">
      <dgm:prSet presAssocID="{5A5C96F7-8366-4933-8612-B085EB4D530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let"/>
        </a:ext>
      </dgm:extLst>
    </dgm:pt>
    <dgm:pt modelId="{A9129619-EA23-4D3E-BAE3-F411DCE2E512}" type="pres">
      <dgm:prSet presAssocID="{5A5C96F7-8366-4933-8612-B085EB4D530F}" presName="iconSpace" presStyleCnt="0"/>
      <dgm:spPr/>
    </dgm:pt>
    <dgm:pt modelId="{091BC610-1D12-4FF8-8BD7-2DD1FB882DF3}" type="pres">
      <dgm:prSet presAssocID="{5A5C96F7-8366-4933-8612-B085EB4D530F}" presName="parTx" presStyleLbl="revTx" presStyleIdx="6" presStyleCnt="14">
        <dgm:presLayoutVars>
          <dgm:chMax val="0"/>
          <dgm:chPref val="0"/>
        </dgm:presLayoutVars>
      </dgm:prSet>
      <dgm:spPr>
        <a:xfrm>
          <a:off x="3648749" y="520722"/>
          <a:ext cx="1032628" cy="532308"/>
        </a:xfrm>
        <a:prstGeom prst="rect">
          <a:avLst/>
        </a:prstGeom>
      </dgm:spPr>
    </dgm:pt>
    <dgm:pt modelId="{00A7C8F1-95DA-4135-9CFF-EA5CA543D55C}" type="pres">
      <dgm:prSet presAssocID="{5A5C96F7-8366-4933-8612-B085EB4D530F}" presName="txSpace" presStyleCnt="0"/>
      <dgm:spPr/>
    </dgm:pt>
    <dgm:pt modelId="{4B037DF7-975D-464B-B185-FEDADD6E9F87}" type="pres">
      <dgm:prSet presAssocID="{5A5C96F7-8366-4933-8612-B085EB4D530F}" presName="desTx" presStyleLbl="revTx" presStyleIdx="7" presStyleCnt="14">
        <dgm:presLayoutVars/>
      </dgm:prSet>
      <dgm:spPr/>
    </dgm:pt>
    <dgm:pt modelId="{127FC80B-8024-46A0-8A47-FFC28365CBBB}" type="pres">
      <dgm:prSet presAssocID="{31EBC36B-C711-41D4-9E38-F4C8494D0A0A}" presName="sibTrans" presStyleCnt="0"/>
      <dgm:spPr/>
    </dgm:pt>
    <dgm:pt modelId="{2EF041B6-A832-47F5-9469-899360606533}" type="pres">
      <dgm:prSet presAssocID="{54C2C59A-54B0-4FAC-BB0B-FBC1E049995E}" presName="compNode" presStyleCnt="0"/>
      <dgm:spPr/>
    </dgm:pt>
    <dgm:pt modelId="{7C5E9AE5-E2B2-44CC-8A18-03EA03B944AE}" type="pres">
      <dgm:prSet presAssocID="{54C2C59A-54B0-4FAC-BB0B-FBC1E049995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9EA95E8F-5D59-43C1-9AF2-E663A21B6D8E}" type="pres">
      <dgm:prSet presAssocID="{54C2C59A-54B0-4FAC-BB0B-FBC1E049995E}" presName="iconSpace" presStyleCnt="0"/>
      <dgm:spPr/>
    </dgm:pt>
    <dgm:pt modelId="{1955C8BF-6502-434B-90DA-7CCADA7F17CD}" type="pres">
      <dgm:prSet presAssocID="{54C2C59A-54B0-4FAC-BB0B-FBC1E049995E}" presName="parTx" presStyleLbl="revTx" presStyleIdx="8" presStyleCnt="14">
        <dgm:presLayoutVars>
          <dgm:chMax val="0"/>
          <dgm:chPref val="0"/>
        </dgm:presLayoutVars>
      </dgm:prSet>
      <dgm:spPr>
        <a:xfrm>
          <a:off x="4862087" y="520722"/>
          <a:ext cx="1032628" cy="532308"/>
        </a:xfrm>
        <a:prstGeom prst="rect">
          <a:avLst/>
        </a:prstGeom>
      </dgm:spPr>
    </dgm:pt>
    <dgm:pt modelId="{C381DDC8-4AB5-4B4E-A8EE-4F14CCF69516}" type="pres">
      <dgm:prSet presAssocID="{54C2C59A-54B0-4FAC-BB0B-FBC1E049995E}" presName="txSpace" presStyleCnt="0"/>
      <dgm:spPr/>
    </dgm:pt>
    <dgm:pt modelId="{15267253-58CF-4680-86EA-EEE767C00551}" type="pres">
      <dgm:prSet presAssocID="{54C2C59A-54B0-4FAC-BB0B-FBC1E049995E}" presName="desTx" presStyleLbl="revTx" presStyleIdx="9" presStyleCnt="14">
        <dgm:presLayoutVars/>
      </dgm:prSet>
      <dgm:spPr/>
    </dgm:pt>
    <dgm:pt modelId="{2E75596F-83A7-4E02-8B8D-487E56DA6970}" type="pres">
      <dgm:prSet presAssocID="{311B4DD3-B7A4-4E80-83B0-A2FF95D0770A}" presName="sibTrans" presStyleCnt="0"/>
      <dgm:spPr/>
    </dgm:pt>
    <dgm:pt modelId="{8E997F2A-768C-4E68-AE06-CE048BC267CB}" type="pres">
      <dgm:prSet presAssocID="{79C54C29-62D7-4D8A-8879-D44966D5C104}" presName="compNode" presStyleCnt="0"/>
      <dgm:spPr/>
    </dgm:pt>
    <dgm:pt modelId="{FBE41A74-3DEB-435D-95CC-C9CB574B60DC}" type="pres">
      <dgm:prSet presAssocID="{79C54C29-62D7-4D8A-8879-D44966D5C10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nk"/>
        </a:ext>
      </dgm:extLst>
    </dgm:pt>
    <dgm:pt modelId="{7A9BDC9E-F4EB-4BD1-81C0-BB7094CFCA73}" type="pres">
      <dgm:prSet presAssocID="{79C54C29-62D7-4D8A-8879-D44966D5C104}" presName="iconSpace" presStyleCnt="0"/>
      <dgm:spPr/>
    </dgm:pt>
    <dgm:pt modelId="{0CCAA768-7612-4A3E-9754-F62D53B3D545}" type="pres">
      <dgm:prSet presAssocID="{79C54C29-62D7-4D8A-8879-D44966D5C104}" presName="parTx" presStyleLbl="revTx" presStyleIdx="10" presStyleCnt="14">
        <dgm:presLayoutVars>
          <dgm:chMax val="0"/>
          <dgm:chPref val="0"/>
        </dgm:presLayoutVars>
      </dgm:prSet>
      <dgm:spPr/>
    </dgm:pt>
    <dgm:pt modelId="{298F1084-DDCB-4F9F-A6B2-B057606598A3}" type="pres">
      <dgm:prSet presAssocID="{79C54C29-62D7-4D8A-8879-D44966D5C104}" presName="txSpace" presStyleCnt="0"/>
      <dgm:spPr/>
    </dgm:pt>
    <dgm:pt modelId="{4C0FA492-C1FC-48C4-9956-B3E4D8AFF8B2}" type="pres">
      <dgm:prSet presAssocID="{79C54C29-62D7-4D8A-8879-D44966D5C104}" presName="desTx" presStyleLbl="revTx" presStyleIdx="11" presStyleCnt="14">
        <dgm:presLayoutVars/>
      </dgm:prSet>
      <dgm:spPr/>
    </dgm:pt>
    <dgm:pt modelId="{BE5344DA-0E77-4B9A-8FD8-C5B7181561B8}" type="pres">
      <dgm:prSet presAssocID="{52E42A10-4AF9-4276-BC97-3B0CCF0CD22A}" presName="sibTrans" presStyleCnt="0"/>
      <dgm:spPr/>
    </dgm:pt>
    <dgm:pt modelId="{12FE493F-B2DD-4374-AA03-466E191FD0EE}" type="pres">
      <dgm:prSet presAssocID="{BD81A17B-DE7B-4562-9941-B72E66D46B8A}" presName="compNode" presStyleCnt="0"/>
      <dgm:spPr/>
    </dgm:pt>
    <dgm:pt modelId="{BF7BC7C9-B3D6-46D4-8E5E-7150D419866A}" type="pres">
      <dgm:prSet presAssocID="{BD81A17B-DE7B-4562-9941-B72E66D46B8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nk Check"/>
        </a:ext>
      </dgm:extLst>
    </dgm:pt>
    <dgm:pt modelId="{A89E0014-67A0-4228-B56A-75DDBA4CD7DC}" type="pres">
      <dgm:prSet presAssocID="{BD81A17B-DE7B-4562-9941-B72E66D46B8A}" presName="iconSpace" presStyleCnt="0"/>
      <dgm:spPr/>
    </dgm:pt>
    <dgm:pt modelId="{7509A891-6E14-42A0-AD6B-F4A716CF3769}" type="pres">
      <dgm:prSet presAssocID="{BD81A17B-DE7B-4562-9941-B72E66D46B8A}" presName="parTx" presStyleLbl="revTx" presStyleIdx="12" presStyleCnt="14">
        <dgm:presLayoutVars>
          <dgm:chMax val="0"/>
          <dgm:chPref val="0"/>
        </dgm:presLayoutVars>
      </dgm:prSet>
      <dgm:spPr/>
    </dgm:pt>
    <dgm:pt modelId="{F9D4B9CC-90F1-42AA-876B-86D890D3EF74}" type="pres">
      <dgm:prSet presAssocID="{BD81A17B-DE7B-4562-9941-B72E66D46B8A}" presName="txSpace" presStyleCnt="0"/>
      <dgm:spPr/>
    </dgm:pt>
    <dgm:pt modelId="{0BCA0426-6BF2-4FD8-AA8F-C4346877ADB0}" type="pres">
      <dgm:prSet presAssocID="{BD81A17B-DE7B-4562-9941-B72E66D46B8A}" presName="desTx" presStyleLbl="revTx" presStyleIdx="13" presStyleCnt="14">
        <dgm:presLayoutVars/>
      </dgm:prSet>
      <dgm:spPr/>
    </dgm:pt>
  </dgm:ptLst>
  <dgm:cxnLst>
    <dgm:cxn modelId="{C3353801-7781-4F90-ACDB-F97676FE5FE9}" srcId="{54C2C59A-54B0-4FAC-BB0B-FBC1E049995E}" destId="{A2EFEB26-0BFE-4A92-A33A-1FC7BB4C872A}" srcOrd="0" destOrd="0" parTransId="{BAFA7735-9A4D-48F7-8ADA-8EA3C770E518}" sibTransId="{500C1DAF-E4C6-4F03-A7AA-A28688FEE8C3}"/>
    <dgm:cxn modelId="{42F71D09-7977-FE4D-AA55-3F0791FEDE62}" type="presOf" srcId="{3C3A188F-95C1-42F3-9BA1-B12EF53BB529}" destId="{EE39B707-343A-4695-97A9-845DAA829AAC}" srcOrd="0" destOrd="0" presId="urn:microsoft.com/office/officeart/2018/5/layout/CenteredIconLabelDescriptionList"/>
    <dgm:cxn modelId="{0632CB0A-3AD3-4905-9AA3-52456960C1F5}" srcId="{9A6D19D5-3F8C-4871-9BF8-F6FBE406885E}" destId="{5C994F3C-2AE7-46BD-AF9E-AA153D6D63BE}" srcOrd="1" destOrd="0" parTransId="{D018209C-6BC5-4F43-85C6-D95B7CB7513C}" sibTransId="{2573851B-6439-4A0B-9643-55D846EC36F6}"/>
    <dgm:cxn modelId="{FFB9600D-074F-4041-8DC5-0B9F0B4F17B3}" srcId="{BD81A17B-DE7B-4562-9941-B72E66D46B8A}" destId="{21CBCEF8-CE5A-42B6-8745-71740AF7F8F0}" srcOrd="0" destOrd="0" parTransId="{CFA81073-F16E-4528-BA0D-C3B2F0142A47}" sibTransId="{CB1DC88A-B42A-440F-A8C6-46833527999E}"/>
    <dgm:cxn modelId="{CDE3A80D-7C4B-4861-A92D-BEFA5F48E5E1}" srcId="{9A6D19D5-3F8C-4871-9BF8-F6FBE406885E}" destId="{54C2C59A-54B0-4FAC-BB0B-FBC1E049995E}" srcOrd="4" destOrd="0" parTransId="{B513755F-23DB-4767-A1F2-255261023C45}" sibTransId="{311B4DD3-B7A4-4E80-83B0-A2FF95D0770A}"/>
    <dgm:cxn modelId="{3900F819-3B19-4F42-BB87-03CB45EA5300}" type="presOf" srcId="{5A5C96F7-8366-4933-8612-B085EB4D530F}" destId="{091BC610-1D12-4FF8-8BD7-2DD1FB882DF3}" srcOrd="0" destOrd="0" presId="urn:microsoft.com/office/officeart/2018/5/layout/CenteredIconLabelDescriptionList"/>
    <dgm:cxn modelId="{73D9D91F-15FF-6E4F-97E5-063CE5CCA871}" type="presOf" srcId="{847BEC26-0358-4184-BF04-718EBE9AED20}" destId="{10E1C900-F3D1-4410-93A9-2B6ED640CF60}" srcOrd="0" destOrd="0" presId="urn:microsoft.com/office/officeart/2018/5/layout/CenteredIconLabelDescriptionList"/>
    <dgm:cxn modelId="{6A103C24-AE71-4010-B8F9-8CCE4CFD2BF1}" srcId="{9A6D19D5-3F8C-4871-9BF8-F6FBE406885E}" destId="{68FCF3E2-E88A-4348-877A-608408097F17}" srcOrd="0" destOrd="0" parTransId="{35DEB569-54F5-431B-8536-81B7AB86E565}" sibTransId="{97BC1AD8-0D4B-45F5-AB12-3282B4D2102D}"/>
    <dgm:cxn modelId="{42B41129-7F6D-482C-A5F7-670FEBFAE64E}" srcId="{5C994F3C-2AE7-46BD-AF9E-AA153D6D63BE}" destId="{3C3A188F-95C1-42F3-9BA1-B12EF53BB529}" srcOrd="0" destOrd="0" parTransId="{0EA2EF11-A0D7-45EF-80F5-E7F09909EDE7}" sibTransId="{7F4AA927-BC56-44EF-ADEF-4EC60CFA995F}"/>
    <dgm:cxn modelId="{195CD229-1F42-2249-B400-97B9C6A4F462}" type="presOf" srcId="{54C2C59A-54B0-4FAC-BB0B-FBC1E049995E}" destId="{1955C8BF-6502-434B-90DA-7CCADA7F17CD}" srcOrd="0" destOrd="0" presId="urn:microsoft.com/office/officeart/2018/5/layout/CenteredIconLabelDescriptionList"/>
    <dgm:cxn modelId="{63A2653F-C17E-DF46-8C2A-E96769C7F1A9}" type="presOf" srcId="{D4DF7DE7-12F7-4686-816F-BE90F2829A2D}" destId="{603FEFD9-9F1B-4FB0-B3F4-27D14C5B6221}" srcOrd="0" destOrd="0" presId="urn:microsoft.com/office/officeart/2018/5/layout/CenteredIconLabelDescriptionList"/>
    <dgm:cxn modelId="{8E09F25D-5620-CC4D-A705-8028F5CE49E4}" type="presOf" srcId="{FD59F35E-C9E5-4168-AB30-F12CB8402EFD}" destId="{4C0FA492-C1FC-48C4-9956-B3E4D8AFF8B2}" srcOrd="0" destOrd="0" presId="urn:microsoft.com/office/officeart/2018/5/layout/CenteredIconLabelDescriptionList"/>
    <dgm:cxn modelId="{ADC91C5E-8598-C844-B31D-753874922AD3}" type="presOf" srcId="{21CBCEF8-CE5A-42B6-8745-71740AF7F8F0}" destId="{0BCA0426-6BF2-4FD8-AA8F-C4346877ADB0}" srcOrd="0" destOrd="0" presId="urn:microsoft.com/office/officeart/2018/5/layout/CenteredIconLabelDescriptionList"/>
    <dgm:cxn modelId="{F9E0576C-A857-4B14-B80C-666D58245953}" srcId="{9A6D19D5-3F8C-4871-9BF8-F6FBE406885E}" destId="{BD81A17B-DE7B-4562-9941-B72E66D46B8A}" srcOrd="6" destOrd="0" parTransId="{AEC03229-2CC8-4DB3-9512-6D71715E2526}" sibTransId="{71D250EF-FE5C-4A9C-AAF4-4002A3BE677E}"/>
    <dgm:cxn modelId="{6E626F6C-3108-4544-9164-264219F196A0}" srcId="{79C54C29-62D7-4D8A-8879-D44966D5C104}" destId="{FD59F35E-C9E5-4168-AB30-F12CB8402EFD}" srcOrd="0" destOrd="0" parTransId="{3F47F234-E670-4472-9742-46FD81093404}" sibTransId="{AD6108D7-FCBC-42FD-BC3C-C8B2E0130655}"/>
    <dgm:cxn modelId="{BF488B6F-1FEF-49EF-AD05-C53B5C941AF8}" srcId="{9A6D19D5-3F8C-4871-9BF8-F6FBE406885E}" destId="{479FB173-50E1-4C5F-9FF6-1A7D473B2C20}" srcOrd="2" destOrd="0" parTransId="{EDBAA98E-2B23-4834-B7EC-C8CAA8683443}" sibTransId="{559FCAD6-46B3-4609-9A13-B17D7C427F54}"/>
    <dgm:cxn modelId="{4CE15C74-F4CC-B44E-A95C-0EF3587D0810}" type="presOf" srcId="{A2EFEB26-0BFE-4A92-A33A-1FC7BB4C872A}" destId="{15267253-58CF-4680-86EA-EEE767C00551}" srcOrd="0" destOrd="0" presId="urn:microsoft.com/office/officeart/2018/5/layout/CenteredIconLabelDescriptionList"/>
    <dgm:cxn modelId="{73DC7788-2B67-3345-AC4D-5E9E3606DD0A}" type="presOf" srcId="{BD81A17B-DE7B-4562-9941-B72E66D46B8A}" destId="{7509A891-6E14-42A0-AD6B-F4A716CF3769}" srcOrd="0" destOrd="0" presId="urn:microsoft.com/office/officeart/2018/5/layout/CenteredIconLabelDescriptionList"/>
    <dgm:cxn modelId="{B9C70790-DAB8-4C73-9CE5-1ACAD4D2B991}" srcId="{5A5C96F7-8366-4933-8612-B085EB4D530F}" destId="{0ACDD7BF-D38D-439A-8D22-480212481BFB}" srcOrd="0" destOrd="0" parTransId="{411317DA-E98B-4032-BA9C-F9BDA3637B0E}" sibTransId="{A738C750-8918-408A-9A98-8E1423204F64}"/>
    <dgm:cxn modelId="{C945F490-CB3E-4284-9C58-D8560E7958B5}" srcId="{68FCF3E2-E88A-4348-877A-608408097F17}" destId="{847BEC26-0358-4184-BF04-718EBE9AED20}" srcOrd="0" destOrd="0" parTransId="{95AB47E7-6EAD-491D-BF45-1786499FF261}" sibTransId="{7CCF8B0D-C573-40F1-833D-138334A31E7F}"/>
    <dgm:cxn modelId="{20E09495-D803-3644-B800-AD3993105715}" type="presOf" srcId="{0ACDD7BF-D38D-439A-8D22-480212481BFB}" destId="{4B037DF7-975D-464B-B185-FEDADD6E9F87}" srcOrd="0" destOrd="0" presId="urn:microsoft.com/office/officeart/2018/5/layout/CenteredIconLabelDescriptionList"/>
    <dgm:cxn modelId="{0C8486A5-48D8-411C-B238-BDDA431DA8AF}" srcId="{9A6D19D5-3F8C-4871-9BF8-F6FBE406885E}" destId="{5A5C96F7-8366-4933-8612-B085EB4D530F}" srcOrd="3" destOrd="0" parTransId="{69C34038-09EF-43D9-9F92-14CE5155CC39}" sibTransId="{31EBC36B-C711-41D4-9E38-F4C8494D0A0A}"/>
    <dgm:cxn modelId="{290F9AB5-3CE4-9442-B59E-3F32E606DF5C}" type="presOf" srcId="{9A6D19D5-3F8C-4871-9BF8-F6FBE406885E}" destId="{82DD0DDC-1C47-4122-9AA1-7FAF28084896}" srcOrd="0" destOrd="0" presId="urn:microsoft.com/office/officeart/2018/5/layout/CenteredIconLabelDescriptionList"/>
    <dgm:cxn modelId="{9F1197C0-FFEB-45CA-AE65-5AADE5D83A93}" srcId="{9A6D19D5-3F8C-4871-9BF8-F6FBE406885E}" destId="{79C54C29-62D7-4D8A-8879-D44966D5C104}" srcOrd="5" destOrd="0" parTransId="{6756A807-AC93-4001-BC15-E6AEDFFD1FD5}" sibTransId="{52E42A10-4AF9-4276-BC97-3B0CCF0CD22A}"/>
    <dgm:cxn modelId="{C5105FD1-5F17-794F-98E0-BF4516AA580A}" type="presOf" srcId="{79C54C29-62D7-4D8A-8879-D44966D5C104}" destId="{0CCAA768-7612-4A3E-9754-F62D53B3D545}" srcOrd="0" destOrd="0" presId="urn:microsoft.com/office/officeart/2018/5/layout/CenteredIconLabelDescriptionList"/>
    <dgm:cxn modelId="{4F0C48E5-8A58-E64D-B982-5DAE47FE7E08}" type="presOf" srcId="{5C994F3C-2AE7-46BD-AF9E-AA153D6D63BE}" destId="{6A092589-CF02-4E9B-B895-FDB8CEF19B9E}" srcOrd="0" destOrd="0" presId="urn:microsoft.com/office/officeart/2018/5/layout/CenteredIconLabelDescriptionList"/>
    <dgm:cxn modelId="{A78C92F0-930F-4941-A4CB-7C2841748CA8}" type="presOf" srcId="{68FCF3E2-E88A-4348-877A-608408097F17}" destId="{D6D23F0B-807D-46EC-A899-379B957231A6}" srcOrd="0" destOrd="0" presId="urn:microsoft.com/office/officeart/2018/5/layout/CenteredIconLabelDescriptionList"/>
    <dgm:cxn modelId="{600431FB-A3CE-4E2F-B480-BF81C87E5FE9}" srcId="{479FB173-50E1-4C5F-9FF6-1A7D473B2C20}" destId="{D4DF7DE7-12F7-4686-816F-BE90F2829A2D}" srcOrd="0" destOrd="0" parTransId="{48ADB036-7AA2-409A-BA44-E7687DD18FB8}" sibTransId="{46A07795-8CF0-4694-BBBC-DD6E87BD67DE}"/>
    <dgm:cxn modelId="{B941DEFC-ECD1-7648-A434-19EBF5909E01}" type="presOf" srcId="{479FB173-50E1-4C5F-9FF6-1A7D473B2C20}" destId="{F3B452F5-2D36-47B4-80A1-125678BF99EB}" srcOrd="0" destOrd="0" presId="urn:microsoft.com/office/officeart/2018/5/layout/CenteredIconLabelDescriptionList"/>
    <dgm:cxn modelId="{5D401ECE-6E31-134A-99BF-543BC10DE401}" type="presParOf" srcId="{82DD0DDC-1C47-4122-9AA1-7FAF28084896}" destId="{6632658D-9093-40A2-8E2B-F9D0380FE744}" srcOrd="0" destOrd="0" presId="urn:microsoft.com/office/officeart/2018/5/layout/CenteredIconLabelDescriptionList"/>
    <dgm:cxn modelId="{E68A52E3-49C5-9A4D-AD80-D1D415653510}" type="presParOf" srcId="{6632658D-9093-40A2-8E2B-F9D0380FE744}" destId="{84EBB3FD-EC2D-477D-9A17-8ABCC4E1D50D}" srcOrd="0" destOrd="0" presId="urn:microsoft.com/office/officeart/2018/5/layout/CenteredIconLabelDescriptionList"/>
    <dgm:cxn modelId="{DF76EFB3-9BC2-9044-8780-D72A06AE8F22}" type="presParOf" srcId="{6632658D-9093-40A2-8E2B-F9D0380FE744}" destId="{AB69E316-0912-4FA7-9A4D-65E0F8E9C0D5}" srcOrd="1" destOrd="0" presId="urn:microsoft.com/office/officeart/2018/5/layout/CenteredIconLabelDescriptionList"/>
    <dgm:cxn modelId="{0AF47BF9-E085-D54C-93E5-366ED4FE486C}" type="presParOf" srcId="{6632658D-9093-40A2-8E2B-F9D0380FE744}" destId="{D6D23F0B-807D-46EC-A899-379B957231A6}" srcOrd="2" destOrd="0" presId="urn:microsoft.com/office/officeart/2018/5/layout/CenteredIconLabelDescriptionList"/>
    <dgm:cxn modelId="{9BA607D9-050D-A049-A74F-1D55CA4C9D0B}" type="presParOf" srcId="{6632658D-9093-40A2-8E2B-F9D0380FE744}" destId="{79366C24-2B00-47A7-951A-AE262CC5B30D}" srcOrd="3" destOrd="0" presId="urn:microsoft.com/office/officeart/2018/5/layout/CenteredIconLabelDescriptionList"/>
    <dgm:cxn modelId="{6D138089-66BD-5C41-B64D-E98F01B6D1EB}" type="presParOf" srcId="{6632658D-9093-40A2-8E2B-F9D0380FE744}" destId="{10E1C900-F3D1-4410-93A9-2B6ED640CF60}" srcOrd="4" destOrd="0" presId="urn:microsoft.com/office/officeart/2018/5/layout/CenteredIconLabelDescriptionList"/>
    <dgm:cxn modelId="{DFBB572A-F592-8B4F-A51C-4FB59043DB97}" type="presParOf" srcId="{82DD0DDC-1C47-4122-9AA1-7FAF28084896}" destId="{1E1CE9CA-3936-4903-869B-A1FDEB685230}" srcOrd="1" destOrd="0" presId="urn:microsoft.com/office/officeart/2018/5/layout/CenteredIconLabelDescriptionList"/>
    <dgm:cxn modelId="{D1E9A74E-6CB3-F348-B23D-4A3C6AC2A54C}" type="presParOf" srcId="{82DD0DDC-1C47-4122-9AA1-7FAF28084896}" destId="{98F5F358-FB33-490D-AFEF-CE41925A722B}" srcOrd="2" destOrd="0" presId="urn:microsoft.com/office/officeart/2018/5/layout/CenteredIconLabelDescriptionList"/>
    <dgm:cxn modelId="{FCB7978B-F589-CD42-A812-ADFB8E263D5B}" type="presParOf" srcId="{98F5F358-FB33-490D-AFEF-CE41925A722B}" destId="{BC19003D-BE5B-4403-9D83-2B703479D06C}" srcOrd="0" destOrd="0" presId="urn:microsoft.com/office/officeart/2018/5/layout/CenteredIconLabelDescriptionList"/>
    <dgm:cxn modelId="{F1EB6383-C292-F245-871E-09EE5FA22CA2}" type="presParOf" srcId="{98F5F358-FB33-490D-AFEF-CE41925A722B}" destId="{A5E0A8FB-7E8D-4D97-A8FE-EAD88D2074E4}" srcOrd="1" destOrd="0" presId="urn:microsoft.com/office/officeart/2018/5/layout/CenteredIconLabelDescriptionList"/>
    <dgm:cxn modelId="{E8AD16F0-03B0-E64F-A6F3-26AEF81834CE}" type="presParOf" srcId="{98F5F358-FB33-490D-AFEF-CE41925A722B}" destId="{6A092589-CF02-4E9B-B895-FDB8CEF19B9E}" srcOrd="2" destOrd="0" presId="urn:microsoft.com/office/officeart/2018/5/layout/CenteredIconLabelDescriptionList"/>
    <dgm:cxn modelId="{B30483B3-9260-664F-9F52-DA27D7D3844D}" type="presParOf" srcId="{98F5F358-FB33-490D-AFEF-CE41925A722B}" destId="{381DF96E-10A2-4600-9AE7-E3FEBAF56AE0}" srcOrd="3" destOrd="0" presId="urn:microsoft.com/office/officeart/2018/5/layout/CenteredIconLabelDescriptionList"/>
    <dgm:cxn modelId="{7F98A515-9489-6149-8C59-4A4166E418C6}" type="presParOf" srcId="{98F5F358-FB33-490D-AFEF-CE41925A722B}" destId="{EE39B707-343A-4695-97A9-845DAA829AAC}" srcOrd="4" destOrd="0" presId="urn:microsoft.com/office/officeart/2018/5/layout/CenteredIconLabelDescriptionList"/>
    <dgm:cxn modelId="{A6C50852-E68C-D44D-BD90-3B2CE10B287A}" type="presParOf" srcId="{82DD0DDC-1C47-4122-9AA1-7FAF28084896}" destId="{E7598C94-0E6B-435E-B784-BFE9DAF483B4}" srcOrd="3" destOrd="0" presId="urn:microsoft.com/office/officeart/2018/5/layout/CenteredIconLabelDescriptionList"/>
    <dgm:cxn modelId="{018A55E0-6B12-E541-8A94-45A3BE9E699A}" type="presParOf" srcId="{82DD0DDC-1C47-4122-9AA1-7FAF28084896}" destId="{A5C53891-223C-4B9C-A3B4-FB8F6380F819}" srcOrd="4" destOrd="0" presId="urn:microsoft.com/office/officeart/2018/5/layout/CenteredIconLabelDescriptionList"/>
    <dgm:cxn modelId="{D9DA5862-47AD-BF43-808C-FDAF27CFF4CD}" type="presParOf" srcId="{A5C53891-223C-4B9C-A3B4-FB8F6380F819}" destId="{20D0163F-F057-4A1B-AD3F-CB13DDD4C4D8}" srcOrd="0" destOrd="0" presId="urn:microsoft.com/office/officeart/2018/5/layout/CenteredIconLabelDescriptionList"/>
    <dgm:cxn modelId="{3771CD48-DD38-6247-BA28-049AE09CA30B}" type="presParOf" srcId="{A5C53891-223C-4B9C-A3B4-FB8F6380F819}" destId="{36745496-689A-4DEE-A34A-9AF68804B300}" srcOrd="1" destOrd="0" presId="urn:microsoft.com/office/officeart/2018/5/layout/CenteredIconLabelDescriptionList"/>
    <dgm:cxn modelId="{E3B0739F-97E8-CB44-B4A7-3BD4708D79F1}" type="presParOf" srcId="{A5C53891-223C-4B9C-A3B4-FB8F6380F819}" destId="{F3B452F5-2D36-47B4-80A1-125678BF99EB}" srcOrd="2" destOrd="0" presId="urn:microsoft.com/office/officeart/2018/5/layout/CenteredIconLabelDescriptionList"/>
    <dgm:cxn modelId="{72FEC6DA-07E3-D54E-8DE1-A5262E84EF70}" type="presParOf" srcId="{A5C53891-223C-4B9C-A3B4-FB8F6380F819}" destId="{6D15B387-83A1-42B9-84B6-180D9C3FFD3B}" srcOrd="3" destOrd="0" presId="urn:microsoft.com/office/officeart/2018/5/layout/CenteredIconLabelDescriptionList"/>
    <dgm:cxn modelId="{560F93BB-1F35-524D-9FA2-5B7D8386C0BC}" type="presParOf" srcId="{A5C53891-223C-4B9C-A3B4-FB8F6380F819}" destId="{603FEFD9-9F1B-4FB0-B3F4-27D14C5B6221}" srcOrd="4" destOrd="0" presId="urn:microsoft.com/office/officeart/2018/5/layout/CenteredIconLabelDescriptionList"/>
    <dgm:cxn modelId="{C2086986-99A9-7649-8FD7-5F4D6E62DB6E}" type="presParOf" srcId="{82DD0DDC-1C47-4122-9AA1-7FAF28084896}" destId="{B5A71013-FCCE-4DBC-A68E-F3654A79309D}" srcOrd="5" destOrd="0" presId="urn:microsoft.com/office/officeart/2018/5/layout/CenteredIconLabelDescriptionList"/>
    <dgm:cxn modelId="{0C61CD80-CCE0-BD47-8F42-6B47C635A74A}" type="presParOf" srcId="{82DD0DDC-1C47-4122-9AA1-7FAF28084896}" destId="{AB13480C-09E6-481E-BC27-606ADCB68F8C}" srcOrd="6" destOrd="0" presId="urn:microsoft.com/office/officeart/2018/5/layout/CenteredIconLabelDescriptionList"/>
    <dgm:cxn modelId="{8F91F057-C41B-594C-B5CD-87328FBBA105}" type="presParOf" srcId="{AB13480C-09E6-481E-BC27-606ADCB68F8C}" destId="{34A145C4-FEAD-4B57-AFCD-0A1B7F729814}" srcOrd="0" destOrd="0" presId="urn:microsoft.com/office/officeart/2018/5/layout/CenteredIconLabelDescriptionList"/>
    <dgm:cxn modelId="{84F35A8B-34F5-314F-8879-90D30643910E}" type="presParOf" srcId="{AB13480C-09E6-481E-BC27-606ADCB68F8C}" destId="{A9129619-EA23-4D3E-BAE3-F411DCE2E512}" srcOrd="1" destOrd="0" presId="urn:microsoft.com/office/officeart/2018/5/layout/CenteredIconLabelDescriptionList"/>
    <dgm:cxn modelId="{D94608FC-8EC9-624A-B64D-DF7863BF9FDE}" type="presParOf" srcId="{AB13480C-09E6-481E-BC27-606ADCB68F8C}" destId="{091BC610-1D12-4FF8-8BD7-2DD1FB882DF3}" srcOrd="2" destOrd="0" presId="urn:microsoft.com/office/officeart/2018/5/layout/CenteredIconLabelDescriptionList"/>
    <dgm:cxn modelId="{0AEDC0F7-434F-5646-A1CF-6C2BB016B5FC}" type="presParOf" srcId="{AB13480C-09E6-481E-BC27-606ADCB68F8C}" destId="{00A7C8F1-95DA-4135-9CFF-EA5CA543D55C}" srcOrd="3" destOrd="0" presId="urn:microsoft.com/office/officeart/2018/5/layout/CenteredIconLabelDescriptionList"/>
    <dgm:cxn modelId="{0E2BC887-2EE7-D449-95F8-B7ADEFDD5A32}" type="presParOf" srcId="{AB13480C-09E6-481E-BC27-606ADCB68F8C}" destId="{4B037DF7-975D-464B-B185-FEDADD6E9F87}" srcOrd="4" destOrd="0" presId="urn:microsoft.com/office/officeart/2018/5/layout/CenteredIconLabelDescriptionList"/>
    <dgm:cxn modelId="{9C0B5151-68A3-0F49-911F-54972AA5125E}" type="presParOf" srcId="{82DD0DDC-1C47-4122-9AA1-7FAF28084896}" destId="{127FC80B-8024-46A0-8A47-FFC28365CBBB}" srcOrd="7" destOrd="0" presId="urn:microsoft.com/office/officeart/2018/5/layout/CenteredIconLabelDescriptionList"/>
    <dgm:cxn modelId="{7FE7506B-6C6B-1F40-9DA5-D4B6A54A804F}" type="presParOf" srcId="{82DD0DDC-1C47-4122-9AA1-7FAF28084896}" destId="{2EF041B6-A832-47F5-9469-899360606533}" srcOrd="8" destOrd="0" presId="urn:microsoft.com/office/officeart/2018/5/layout/CenteredIconLabelDescriptionList"/>
    <dgm:cxn modelId="{797A4515-14E5-A94A-ABF9-204D51236C35}" type="presParOf" srcId="{2EF041B6-A832-47F5-9469-899360606533}" destId="{7C5E9AE5-E2B2-44CC-8A18-03EA03B944AE}" srcOrd="0" destOrd="0" presId="urn:microsoft.com/office/officeart/2018/5/layout/CenteredIconLabelDescriptionList"/>
    <dgm:cxn modelId="{C85F2A45-A1EA-E743-BEFD-559CC23AADAF}" type="presParOf" srcId="{2EF041B6-A832-47F5-9469-899360606533}" destId="{9EA95E8F-5D59-43C1-9AF2-E663A21B6D8E}" srcOrd="1" destOrd="0" presId="urn:microsoft.com/office/officeart/2018/5/layout/CenteredIconLabelDescriptionList"/>
    <dgm:cxn modelId="{62C566F1-4105-AE43-9E1F-2590B2249C4B}" type="presParOf" srcId="{2EF041B6-A832-47F5-9469-899360606533}" destId="{1955C8BF-6502-434B-90DA-7CCADA7F17CD}" srcOrd="2" destOrd="0" presId="urn:microsoft.com/office/officeart/2018/5/layout/CenteredIconLabelDescriptionList"/>
    <dgm:cxn modelId="{33C638EE-D9B4-3E43-B17D-CCC24E594BAD}" type="presParOf" srcId="{2EF041B6-A832-47F5-9469-899360606533}" destId="{C381DDC8-4AB5-4B4E-A8EE-4F14CCF69516}" srcOrd="3" destOrd="0" presId="urn:microsoft.com/office/officeart/2018/5/layout/CenteredIconLabelDescriptionList"/>
    <dgm:cxn modelId="{EE4F9B4E-B97D-264B-9F91-2E147F58177E}" type="presParOf" srcId="{2EF041B6-A832-47F5-9469-899360606533}" destId="{15267253-58CF-4680-86EA-EEE767C00551}" srcOrd="4" destOrd="0" presId="urn:microsoft.com/office/officeart/2018/5/layout/CenteredIconLabelDescriptionList"/>
    <dgm:cxn modelId="{7442EE1C-7A80-E64B-B7DC-76C9C326555E}" type="presParOf" srcId="{82DD0DDC-1C47-4122-9AA1-7FAF28084896}" destId="{2E75596F-83A7-4E02-8B8D-487E56DA6970}" srcOrd="9" destOrd="0" presId="urn:microsoft.com/office/officeart/2018/5/layout/CenteredIconLabelDescriptionList"/>
    <dgm:cxn modelId="{E8C43FE8-C9A3-7A46-BD6A-F121FEBF825F}" type="presParOf" srcId="{82DD0DDC-1C47-4122-9AA1-7FAF28084896}" destId="{8E997F2A-768C-4E68-AE06-CE048BC267CB}" srcOrd="10" destOrd="0" presId="urn:microsoft.com/office/officeart/2018/5/layout/CenteredIconLabelDescriptionList"/>
    <dgm:cxn modelId="{99B1AAD0-A147-3241-AE44-B6C0C8706894}" type="presParOf" srcId="{8E997F2A-768C-4E68-AE06-CE048BC267CB}" destId="{FBE41A74-3DEB-435D-95CC-C9CB574B60DC}" srcOrd="0" destOrd="0" presId="urn:microsoft.com/office/officeart/2018/5/layout/CenteredIconLabelDescriptionList"/>
    <dgm:cxn modelId="{43CAC1EF-EC98-DD42-B846-24F761ADFF06}" type="presParOf" srcId="{8E997F2A-768C-4E68-AE06-CE048BC267CB}" destId="{7A9BDC9E-F4EB-4BD1-81C0-BB7094CFCA73}" srcOrd="1" destOrd="0" presId="urn:microsoft.com/office/officeart/2018/5/layout/CenteredIconLabelDescriptionList"/>
    <dgm:cxn modelId="{D9BF32BB-2FCB-1F49-9286-180DBC4E6F0E}" type="presParOf" srcId="{8E997F2A-768C-4E68-AE06-CE048BC267CB}" destId="{0CCAA768-7612-4A3E-9754-F62D53B3D545}" srcOrd="2" destOrd="0" presId="urn:microsoft.com/office/officeart/2018/5/layout/CenteredIconLabelDescriptionList"/>
    <dgm:cxn modelId="{CFE714EF-8DF8-3442-B42C-36122388D4F1}" type="presParOf" srcId="{8E997F2A-768C-4E68-AE06-CE048BC267CB}" destId="{298F1084-DDCB-4F9F-A6B2-B057606598A3}" srcOrd="3" destOrd="0" presId="urn:microsoft.com/office/officeart/2018/5/layout/CenteredIconLabelDescriptionList"/>
    <dgm:cxn modelId="{19D53567-F4EE-3344-84DB-5399B265547C}" type="presParOf" srcId="{8E997F2A-768C-4E68-AE06-CE048BC267CB}" destId="{4C0FA492-C1FC-48C4-9956-B3E4D8AFF8B2}" srcOrd="4" destOrd="0" presId="urn:microsoft.com/office/officeart/2018/5/layout/CenteredIconLabelDescriptionList"/>
    <dgm:cxn modelId="{9E35D68A-5653-104C-90F4-EEAC5A29FB7F}" type="presParOf" srcId="{82DD0DDC-1C47-4122-9AA1-7FAF28084896}" destId="{BE5344DA-0E77-4B9A-8FD8-C5B7181561B8}" srcOrd="11" destOrd="0" presId="urn:microsoft.com/office/officeart/2018/5/layout/CenteredIconLabelDescriptionList"/>
    <dgm:cxn modelId="{8BF0BBAE-6CBB-FE4F-817E-7C5AE43CBE43}" type="presParOf" srcId="{82DD0DDC-1C47-4122-9AA1-7FAF28084896}" destId="{12FE493F-B2DD-4374-AA03-466E191FD0EE}" srcOrd="12" destOrd="0" presId="urn:microsoft.com/office/officeart/2018/5/layout/CenteredIconLabelDescriptionList"/>
    <dgm:cxn modelId="{E5FEA2B9-E93E-4249-8A3A-396B880F36E3}" type="presParOf" srcId="{12FE493F-B2DD-4374-AA03-466E191FD0EE}" destId="{BF7BC7C9-B3D6-46D4-8E5E-7150D419866A}" srcOrd="0" destOrd="0" presId="urn:microsoft.com/office/officeart/2018/5/layout/CenteredIconLabelDescriptionList"/>
    <dgm:cxn modelId="{7C63DC87-6A14-E14A-B7C3-BA10B59C01CE}" type="presParOf" srcId="{12FE493F-B2DD-4374-AA03-466E191FD0EE}" destId="{A89E0014-67A0-4228-B56A-75DDBA4CD7DC}" srcOrd="1" destOrd="0" presId="urn:microsoft.com/office/officeart/2018/5/layout/CenteredIconLabelDescriptionList"/>
    <dgm:cxn modelId="{D6461AD5-8739-1741-8EC8-5790253398DD}" type="presParOf" srcId="{12FE493F-B2DD-4374-AA03-466E191FD0EE}" destId="{7509A891-6E14-42A0-AD6B-F4A716CF3769}" srcOrd="2" destOrd="0" presId="urn:microsoft.com/office/officeart/2018/5/layout/CenteredIconLabelDescriptionList"/>
    <dgm:cxn modelId="{DBABB240-97DA-884F-9919-E2412768EF39}" type="presParOf" srcId="{12FE493F-B2DD-4374-AA03-466E191FD0EE}" destId="{F9D4B9CC-90F1-42AA-876B-86D890D3EF74}" srcOrd="3" destOrd="0" presId="urn:microsoft.com/office/officeart/2018/5/layout/CenteredIconLabelDescriptionList"/>
    <dgm:cxn modelId="{26551647-025D-E946-89BE-8B35D9B7CC4D}" type="presParOf" srcId="{12FE493F-B2DD-4374-AA03-466E191FD0EE}" destId="{0BCA0426-6BF2-4FD8-AA8F-C4346877ADB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BB3FD-EC2D-477D-9A17-8ABCC4E1D50D}">
      <dsp:nvSpPr>
        <dsp:cNvPr id="0" name=""/>
        <dsp:cNvSpPr/>
      </dsp:nvSpPr>
      <dsp:spPr>
        <a:xfrm>
          <a:off x="340602" y="113814"/>
          <a:ext cx="361773" cy="3617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D23F0B-807D-46EC-A899-379B957231A6}">
      <dsp:nvSpPr>
        <dsp:cNvPr id="0" name=""/>
        <dsp:cNvSpPr/>
      </dsp:nvSpPr>
      <dsp:spPr>
        <a:xfrm>
          <a:off x="4670" y="597554"/>
          <a:ext cx="1033638" cy="15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defRPr b="1"/>
          </a:pPr>
          <a:r>
            <a:rPr lang="en-CA" sz="1000" b="1" i="0" u="none" strike="noStrike" kern="1200" cap="none" dirty="0">
              <a:solidFill>
                <a:schemeClr val="tx1"/>
              </a:solidFill>
              <a:latin typeface="Golos Text"/>
              <a:ea typeface="Golos Text"/>
              <a:cs typeface="Golos Text"/>
            </a:rPr>
            <a:t>FAQs:</a:t>
          </a:r>
          <a:endParaRPr lang="en-US" sz="1000" kern="1200" dirty="0">
            <a:solidFill>
              <a:schemeClr val="tx1"/>
            </a:solidFill>
          </a:endParaRPr>
        </a:p>
      </dsp:txBody>
      <dsp:txXfrm>
        <a:off x="4670" y="597554"/>
        <a:ext cx="1033638" cy="155045"/>
      </dsp:txXfrm>
    </dsp:sp>
    <dsp:sp modelId="{10E1C900-F3D1-4410-93A9-2B6ED640CF60}">
      <dsp:nvSpPr>
        <dsp:cNvPr id="0" name=""/>
        <dsp:cNvSpPr/>
      </dsp:nvSpPr>
      <dsp:spPr>
        <a:xfrm>
          <a:off x="4670" y="809328"/>
          <a:ext cx="1033638" cy="2140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44500">
            <a:lnSpc>
              <a:spcPct val="100000"/>
            </a:lnSpc>
            <a:spcBef>
              <a:spcPct val="0"/>
            </a:spcBef>
            <a:spcAft>
              <a:spcPct val="35000"/>
            </a:spcAft>
            <a:buNone/>
          </a:pPr>
          <a:r>
            <a:rPr lang="en-CA" sz="1000" b="0" i="0" u="none" strike="noStrike" kern="1200" cap="none" dirty="0">
              <a:solidFill>
                <a:schemeClr val="bg1"/>
              </a:solidFill>
              <a:latin typeface="Golos Text"/>
              <a:ea typeface="Golos Text"/>
              <a:cs typeface="Golos Text"/>
            </a:rPr>
            <a:t>Develop a chatbot capable of answering common banking-related queries and providing accurate and relevant information.</a:t>
          </a:r>
          <a:endParaRPr lang="en-US" sz="1000" b="0" i="0" u="none" strike="noStrike" kern="1200" cap="none" dirty="0">
            <a:solidFill>
              <a:schemeClr val="bg1"/>
            </a:solidFill>
            <a:latin typeface="Golos Text"/>
            <a:ea typeface="Golos Text"/>
            <a:cs typeface="Golos Text"/>
          </a:endParaRPr>
        </a:p>
      </dsp:txBody>
      <dsp:txXfrm>
        <a:off x="4670" y="809328"/>
        <a:ext cx="1033638" cy="2140923"/>
      </dsp:txXfrm>
    </dsp:sp>
    <dsp:sp modelId="{BC19003D-BE5B-4403-9D83-2B703479D06C}">
      <dsp:nvSpPr>
        <dsp:cNvPr id="0" name=""/>
        <dsp:cNvSpPr/>
      </dsp:nvSpPr>
      <dsp:spPr>
        <a:xfrm>
          <a:off x="1555127" y="113814"/>
          <a:ext cx="361773" cy="3617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092589-CF02-4E9B-B895-FDB8CEF19B9E}">
      <dsp:nvSpPr>
        <dsp:cNvPr id="0" name=""/>
        <dsp:cNvSpPr/>
      </dsp:nvSpPr>
      <dsp:spPr>
        <a:xfrm>
          <a:off x="1219195" y="597554"/>
          <a:ext cx="1033638" cy="15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defRPr b="1"/>
          </a:pPr>
          <a:r>
            <a:rPr lang="en-CA" sz="1000" b="1" i="0" u="none" strike="noStrike" kern="1200" cap="none" dirty="0">
              <a:solidFill>
                <a:srgbClr val="333746"/>
              </a:solidFill>
              <a:latin typeface="Golos Text"/>
              <a:ea typeface="Golos Text"/>
              <a:cs typeface="Golos Text"/>
            </a:rPr>
            <a:t>Transfer</a:t>
          </a:r>
          <a:r>
            <a:rPr lang="en-CA" sz="1000" b="0" i="0" kern="1200" dirty="0"/>
            <a:t>:</a:t>
          </a:r>
          <a:endParaRPr lang="en-US" sz="1000" kern="1200" dirty="0"/>
        </a:p>
      </dsp:txBody>
      <dsp:txXfrm>
        <a:off x="1219195" y="597554"/>
        <a:ext cx="1033638" cy="155045"/>
      </dsp:txXfrm>
    </dsp:sp>
    <dsp:sp modelId="{EE39B707-343A-4695-97A9-845DAA829AAC}">
      <dsp:nvSpPr>
        <dsp:cNvPr id="0" name=""/>
        <dsp:cNvSpPr/>
      </dsp:nvSpPr>
      <dsp:spPr>
        <a:xfrm>
          <a:off x="1219195" y="809328"/>
          <a:ext cx="1033638" cy="2140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44500">
            <a:lnSpc>
              <a:spcPct val="100000"/>
            </a:lnSpc>
            <a:spcBef>
              <a:spcPct val="0"/>
            </a:spcBef>
            <a:spcAft>
              <a:spcPct val="35000"/>
            </a:spcAft>
            <a:buNone/>
          </a:pPr>
          <a:r>
            <a:rPr lang="en-CA" sz="1000" b="0" i="0" u="none" strike="noStrike" kern="1200" cap="none" dirty="0">
              <a:solidFill>
                <a:srgbClr val="5B627D"/>
              </a:solidFill>
              <a:latin typeface="Golos Text"/>
              <a:ea typeface="Golos Text"/>
              <a:cs typeface="Golos Text"/>
            </a:rPr>
            <a:t>Implement</a:t>
          </a:r>
          <a:r>
            <a:rPr lang="en-CA" sz="1000" b="0" i="0" kern="1200" dirty="0"/>
            <a:t> </a:t>
          </a:r>
          <a:r>
            <a:rPr lang="en-CA" sz="1000" b="0" i="0" u="none" strike="noStrike" kern="1200" cap="none" dirty="0">
              <a:solidFill>
                <a:srgbClr val="5B627D"/>
              </a:solidFill>
              <a:latin typeface="Golos Text"/>
              <a:ea typeface="Golos Text"/>
              <a:cs typeface="Golos Text"/>
            </a:rPr>
            <a:t>a secure and seamless transfer feature that allows users to initiate funds transfer between their own accounts or to other recipients</a:t>
          </a:r>
          <a:r>
            <a:rPr lang="en-CA" sz="1000" b="0" i="0" kern="1200" dirty="0"/>
            <a:t>.</a:t>
          </a:r>
          <a:endParaRPr lang="en-US" sz="1000" kern="1200" dirty="0"/>
        </a:p>
      </dsp:txBody>
      <dsp:txXfrm>
        <a:off x="1219195" y="809328"/>
        <a:ext cx="1033638" cy="2140923"/>
      </dsp:txXfrm>
    </dsp:sp>
    <dsp:sp modelId="{20D0163F-F057-4A1B-AD3F-CB13DDD4C4D8}">
      <dsp:nvSpPr>
        <dsp:cNvPr id="0" name=""/>
        <dsp:cNvSpPr/>
      </dsp:nvSpPr>
      <dsp:spPr>
        <a:xfrm>
          <a:off x="2769652" y="113814"/>
          <a:ext cx="361773" cy="3617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B452F5-2D36-47B4-80A1-125678BF99EB}">
      <dsp:nvSpPr>
        <dsp:cNvPr id="0" name=""/>
        <dsp:cNvSpPr/>
      </dsp:nvSpPr>
      <dsp:spPr>
        <a:xfrm>
          <a:off x="2433719" y="597554"/>
          <a:ext cx="1033638" cy="15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defRPr b="1"/>
          </a:pPr>
          <a:r>
            <a:rPr lang="en-CA" sz="1000" b="1" i="0" u="none" strike="noStrike" kern="1200" cap="none" dirty="0">
              <a:solidFill>
                <a:srgbClr val="333746"/>
              </a:solidFill>
              <a:latin typeface="Golos Text"/>
              <a:ea typeface="Golos Text"/>
              <a:cs typeface="Golos Text"/>
            </a:rPr>
            <a:t>Add</a:t>
          </a:r>
          <a:r>
            <a:rPr lang="en-CA" sz="1000" b="0" i="0" kern="1200" dirty="0"/>
            <a:t> </a:t>
          </a:r>
          <a:r>
            <a:rPr lang="en-CA" sz="1000" b="1" i="0" u="none" strike="noStrike" kern="1200" cap="none" dirty="0">
              <a:solidFill>
                <a:srgbClr val="333746"/>
              </a:solidFill>
              <a:latin typeface="Golos Text"/>
              <a:ea typeface="Golos Text"/>
              <a:cs typeface="Golos Text"/>
            </a:rPr>
            <a:t>Account</a:t>
          </a:r>
          <a:r>
            <a:rPr lang="en-CA" sz="1000" b="0" i="0" kern="1200" dirty="0"/>
            <a:t>:</a:t>
          </a:r>
          <a:endParaRPr lang="en-US" sz="1000" kern="1200" dirty="0"/>
        </a:p>
      </dsp:txBody>
      <dsp:txXfrm>
        <a:off x="2433719" y="597554"/>
        <a:ext cx="1033638" cy="155045"/>
      </dsp:txXfrm>
    </dsp:sp>
    <dsp:sp modelId="{603FEFD9-9F1B-4FB0-B3F4-27D14C5B6221}">
      <dsp:nvSpPr>
        <dsp:cNvPr id="0" name=""/>
        <dsp:cNvSpPr/>
      </dsp:nvSpPr>
      <dsp:spPr>
        <a:xfrm>
          <a:off x="2433719" y="809328"/>
          <a:ext cx="1033638" cy="2140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pPr>
          <a:r>
            <a:rPr lang="en-CA" sz="1000" b="0" i="0" u="none" strike="noStrike" kern="1200" cap="none" dirty="0">
              <a:solidFill>
                <a:srgbClr val="5B627D"/>
              </a:solidFill>
              <a:latin typeface="Golos Text"/>
              <a:ea typeface="Golos Text"/>
              <a:cs typeface="Golos Text"/>
            </a:rPr>
            <a:t>Enable users to add new accounts to their existing profile, providing a streamlined process for account creation and integration into the chatbot system.</a:t>
          </a:r>
          <a:endParaRPr lang="en-US" sz="1000" b="0" i="0" u="none" strike="noStrike" kern="1200" cap="none" dirty="0">
            <a:solidFill>
              <a:srgbClr val="5B627D"/>
            </a:solidFill>
            <a:latin typeface="Golos Text"/>
            <a:ea typeface="Golos Text"/>
            <a:cs typeface="Golos Text"/>
          </a:endParaRPr>
        </a:p>
      </dsp:txBody>
      <dsp:txXfrm>
        <a:off x="2433719" y="809328"/>
        <a:ext cx="1033638" cy="2140923"/>
      </dsp:txXfrm>
    </dsp:sp>
    <dsp:sp modelId="{34A145C4-FEAD-4B57-AFCD-0A1B7F729814}">
      <dsp:nvSpPr>
        <dsp:cNvPr id="0" name=""/>
        <dsp:cNvSpPr/>
      </dsp:nvSpPr>
      <dsp:spPr>
        <a:xfrm>
          <a:off x="3984176" y="113814"/>
          <a:ext cx="361773" cy="3617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1BC610-1D12-4FF8-8BD7-2DD1FB882DF3}">
      <dsp:nvSpPr>
        <dsp:cNvPr id="0" name=""/>
        <dsp:cNvSpPr/>
      </dsp:nvSpPr>
      <dsp:spPr>
        <a:xfrm>
          <a:off x="3648244" y="597554"/>
          <a:ext cx="1033638" cy="15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defRPr b="1"/>
          </a:pPr>
          <a:r>
            <a:rPr lang="en-CA" sz="1000" b="1" i="0" u="none" strike="noStrike" kern="1200" cap="none" dirty="0">
              <a:solidFill>
                <a:srgbClr val="333746"/>
              </a:solidFill>
              <a:latin typeface="Golos Text"/>
              <a:ea typeface="Golos Text"/>
              <a:cs typeface="Golos Text"/>
            </a:rPr>
            <a:t>Reminders</a:t>
          </a:r>
          <a:r>
            <a:rPr lang="en-CA" sz="1000" b="0" i="0" kern="1200" dirty="0"/>
            <a:t>:</a:t>
          </a:r>
          <a:endParaRPr lang="en-US" sz="1000" kern="1200" dirty="0"/>
        </a:p>
      </dsp:txBody>
      <dsp:txXfrm>
        <a:off x="3648244" y="597554"/>
        <a:ext cx="1033638" cy="155045"/>
      </dsp:txXfrm>
    </dsp:sp>
    <dsp:sp modelId="{4B037DF7-975D-464B-B185-FEDADD6E9F87}">
      <dsp:nvSpPr>
        <dsp:cNvPr id="0" name=""/>
        <dsp:cNvSpPr/>
      </dsp:nvSpPr>
      <dsp:spPr>
        <a:xfrm>
          <a:off x="3648244" y="809328"/>
          <a:ext cx="1033638" cy="2140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66725">
            <a:lnSpc>
              <a:spcPct val="100000"/>
            </a:lnSpc>
            <a:spcBef>
              <a:spcPct val="0"/>
            </a:spcBef>
            <a:spcAft>
              <a:spcPct val="35000"/>
            </a:spcAft>
            <a:buNone/>
          </a:pPr>
          <a:r>
            <a:rPr lang="en-CA" sz="1000" b="0" i="0" u="none" strike="noStrike" kern="1200" cap="none" dirty="0">
              <a:solidFill>
                <a:srgbClr val="5B627D"/>
              </a:solidFill>
              <a:latin typeface="Golos Text"/>
              <a:ea typeface="Golos Text"/>
              <a:cs typeface="Golos Text"/>
            </a:rPr>
            <a:t>Incorporate a reminder functionality that allows users to set reminders for important banking tasks, such as bill payments, account updates, or document submissions.</a:t>
          </a:r>
          <a:endParaRPr lang="en-US" sz="1000" b="0" i="0" u="none" strike="noStrike" kern="1200" cap="none" dirty="0">
            <a:solidFill>
              <a:srgbClr val="5B627D"/>
            </a:solidFill>
            <a:latin typeface="Golos Text"/>
            <a:ea typeface="Golos Text"/>
            <a:cs typeface="Golos Text"/>
          </a:endParaRPr>
        </a:p>
      </dsp:txBody>
      <dsp:txXfrm>
        <a:off x="3648244" y="809328"/>
        <a:ext cx="1033638" cy="2140923"/>
      </dsp:txXfrm>
    </dsp:sp>
    <dsp:sp modelId="{7C5E9AE5-E2B2-44CC-8A18-03EA03B944AE}">
      <dsp:nvSpPr>
        <dsp:cNvPr id="0" name=""/>
        <dsp:cNvSpPr/>
      </dsp:nvSpPr>
      <dsp:spPr>
        <a:xfrm>
          <a:off x="5198701" y="113814"/>
          <a:ext cx="361773" cy="3617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55C8BF-6502-434B-90DA-7CCADA7F17CD}">
      <dsp:nvSpPr>
        <dsp:cNvPr id="0" name=""/>
        <dsp:cNvSpPr/>
      </dsp:nvSpPr>
      <dsp:spPr>
        <a:xfrm>
          <a:off x="4862769" y="597554"/>
          <a:ext cx="1033638" cy="15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defRPr b="1"/>
          </a:pPr>
          <a:r>
            <a:rPr lang="en-CA" sz="1000" b="1" i="0" u="none" strike="noStrike" kern="1200" cap="none" dirty="0">
              <a:solidFill>
                <a:srgbClr val="333746"/>
              </a:solidFill>
              <a:latin typeface="Golos Text"/>
              <a:ea typeface="Golos Text"/>
              <a:cs typeface="Golos Text"/>
            </a:rPr>
            <a:t>Account</a:t>
          </a:r>
          <a:r>
            <a:rPr lang="en-CA" sz="1000" b="0" i="0" kern="1200" dirty="0"/>
            <a:t> </a:t>
          </a:r>
          <a:r>
            <a:rPr lang="en-CA" sz="1000" b="1" i="0" u="none" strike="noStrike" kern="1200" cap="none" dirty="0">
              <a:solidFill>
                <a:srgbClr val="333746"/>
              </a:solidFill>
              <a:latin typeface="Golos Text"/>
              <a:ea typeface="Golos Text"/>
              <a:cs typeface="Golos Text"/>
            </a:rPr>
            <a:t>Details</a:t>
          </a:r>
          <a:r>
            <a:rPr lang="en-CA" sz="1000" b="0" i="0" kern="1200" dirty="0"/>
            <a:t>:</a:t>
          </a:r>
          <a:endParaRPr lang="en-US" sz="1000" kern="1200" dirty="0"/>
        </a:p>
      </dsp:txBody>
      <dsp:txXfrm>
        <a:off x="4862769" y="597554"/>
        <a:ext cx="1033638" cy="155045"/>
      </dsp:txXfrm>
    </dsp:sp>
    <dsp:sp modelId="{15267253-58CF-4680-86EA-EEE767C00551}">
      <dsp:nvSpPr>
        <dsp:cNvPr id="0" name=""/>
        <dsp:cNvSpPr/>
      </dsp:nvSpPr>
      <dsp:spPr>
        <a:xfrm>
          <a:off x="4862769" y="809328"/>
          <a:ext cx="1033638" cy="2140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pPr>
          <a:r>
            <a:rPr lang="en-CA" sz="1000" b="0" i="0" u="none" strike="noStrike" kern="1200" cap="none" dirty="0">
              <a:solidFill>
                <a:srgbClr val="5B627D"/>
              </a:solidFill>
              <a:latin typeface="Golos Text"/>
              <a:ea typeface="Golos Text"/>
              <a:cs typeface="Golos Text"/>
            </a:rPr>
            <a:t>Integrate a feature to retrieve and display comprehensive account details, including balances, transaction history, statements, and account-specific information</a:t>
          </a:r>
          <a:r>
            <a:rPr lang="en-CA" sz="1000" b="0" i="0" kern="1200" dirty="0"/>
            <a:t>.</a:t>
          </a:r>
          <a:endParaRPr lang="en-US" sz="1000" kern="1200" dirty="0"/>
        </a:p>
      </dsp:txBody>
      <dsp:txXfrm>
        <a:off x="4862769" y="809328"/>
        <a:ext cx="1033638" cy="2140923"/>
      </dsp:txXfrm>
    </dsp:sp>
    <dsp:sp modelId="{FBE41A74-3DEB-435D-95CC-C9CB574B60DC}">
      <dsp:nvSpPr>
        <dsp:cNvPr id="0" name=""/>
        <dsp:cNvSpPr/>
      </dsp:nvSpPr>
      <dsp:spPr>
        <a:xfrm>
          <a:off x="6413226" y="113814"/>
          <a:ext cx="361773" cy="36177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CAA768-7612-4A3E-9754-F62D53B3D545}">
      <dsp:nvSpPr>
        <dsp:cNvPr id="0" name=""/>
        <dsp:cNvSpPr/>
      </dsp:nvSpPr>
      <dsp:spPr>
        <a:xfrm>
          <a:off x="6077293" y="597554"/>
          <a:ext cx="1033638" cy="15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defRPr b="1"/>
          </a:pPr>
          <a:r>
            <a:rPr lang="en-CA" sz="1000" b="1" i="0" u="none" strike="noStrike" kern="1200" cap="none" dirty="0">
              <a:solidFill>
                <a:srgbClr val="333746"/>
              </a:solidFill>
              <a:latin typeface="Golos Text"/>
              <a:ea typeface="Golos Text"/>
              <a:cs typeface="Golos Text"/>
            </a:rPr>
            <a:t>Transaction</a:t>
          </a:r>
          <a:r>
            <a:rPr lang="en-CA" sz="1000" b="0" i="0" kern="1200" dirty="0"/>
            <a:t>:</a:t>
          </a:r>
          <a:endParaRPr lang="en-US" sz="1000" kern="1200" dirty="0"/>
        </a:p>
      </dsp:txBody>
      <dsp:txXfrm>
        <a:off x="6077293" y="597554"/>
        <a:ext cx="1033638" cy="155045"/>
      </dsp:txXfrm>
    </dsp:sp>
    <dsp:sp modelId="{4C0FA492-C1FC-48C4-9956-B3E4D8AFF8B2}">
      <dsp:nvSpPr>
        <dsp:cNvPr id="0" name=""/>
        <dsp:cNvSpPr/>
      </dsp:nvSpPr>
      <dsp:spPr>
        <a:xfrm>
          <a:off x="6077293" y="809328"/>
          <a:ext cx="1033638" cy="2140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pPr>
          <a:r>
            <a:rPr lang="en-CA" sz="1000" b="0" i="0" u="none" strike="noStrike" kern="1200" cap="none" dirty="0">
              <a:solidFill>
                <a:srgbClr val="5B627D"/>
              </a:solidFill>
              <a:latin typeface="Golos Text"/>
              <a:ea typeface="Golos Text"/>
              <a:cs typeface="Golos Text"/>
            </a:rPr>
            <a:t>Enable users to initiate various banking transactions, such as bill payments, fund transfers, balance inquiries, and transaction history requests, with the chatbot as an intermediary.</a:t>
          </a:r>
          <a:endParaRPr lang="en-US" sz="1000" b="0" i="0" u="none" strike="noStrike" kern="1200" cap="none" dirty="0">
            <a:solidFill>
              <a:srgbClr val="5B627D"/>
            </a:solidFill>
            <a:latin typeface="Golos Text"/>
            <a:ea typeface="Golos Text"/>
            <a:cs typeface="Golos Text"/>
          </a:endParaRPr>
        </a:p>
      </dsp:txBody>
      <dsp:txXfrm>
        <a:off x="6077293" y="809328"/>
        <a:ext cx="1033638" cy="2140923"/>
      </dsp:txXfrm>
    </dsp:sp>
    <dsp:sp modelId="{BF7BC7C9-B3D6-46D4-8E5E-7150D419866A}">
      <dsp:nvSpPr>
        <dsp:cNvPr id="0" name=""/>
        <dsp:cNvSpPr/>
      </dsp:nvSpPr>
      <dsp:spPr>
        <a:xfrm>
          <a:off x="7627750" y="113814"/>
          <a:ext cx="361773" cy="36177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09A891-6E14-42A0-AD6B-F4A716CF3769}">
      <dsp:nvSpPr>
        <dsp:cNvPr id="0" name=""/>
        <dsp:cNvSpPr/>
      </dsp:nvSpPr>
      <dsp:spPr>
        <a:xfrm>
          <a:off x="7291818" y="597554"/>
          <a:ext cx="1033638" cy="15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defRPr b="1"/>
          </a:pPr>
          <a:r>
            <a:rPr lang="en-CA" sz="1000" b="1" i="0" u="none" strike="noStrike" kern="1200" cap="none" dirty="0">
              <a:solidFill>
                <a:srgbClr val="333746"/>
              </a:solidFill>
              <a:latin typeface="Golos Text"/>
              <a:ea typeface="Golos Text"/>
              <a:cs typeface="Golos Text"/>
            </a:rPr>
            <a:t>Loan</a:t>
          </a:r>
          <a:r>
            <a:rPr lang="en-CA" sz="1000" b="0" i="0" kern="1200" dirty="0"/>
            <a:t>:</a:t>
          </a:r>
          <a:endParaRPr lang="en-US" sz="1000" kern="1200" dirty="0"/>
        </a:p>
      </dsp:txBody>
      <dsp:txXfrm>
        <a:off x="7291818" y="597554"/>
        <a:ext cx="1033638" cy="155045"/>
      </dsp:txXfrm>
    </dsp:sp>
    <dsp:sp modelId="{0BCA0426-6BF2-4FD8-AA8F-C4346877ADB0}">
      <dsp:nvSpPr>
        <dsp:cNvPr id="0" name=""/>
        <dsp:cNvSpPr/>
      </dsp:nvSpPr>
      <dsp:spPr>
        <a:xfrm>
          <a:off x="7291818" y="809328"/>
          <a:ext cx="1033638" cy="2140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pPr>
          <a:r>
            <a:rPr lang="en-CA" sz="1000" b="0" i="0" u="none" strike="noStrike" kern="1200" cap="none" dirty="0">
              <a:solidFill>
                <a:srgbClr val="5B627D"/>
              </a:solidFill>
              <a:latin typeface="Golos Text"/>
              <a:ea typeface="Golos Text"/>
              <a:cs typeface="Golos Text"/>
            </a:rPr>
            <a:t>Provide assistance and information regarding loan products offered by the bank, including eligibility criteria, interest rates, application procedures, and repayment </a:t>
          </a:r>
          <a:r>
            <a:rPr lang="en-CA" sz="1000" b="0" i="0" kern="1200" dirty="0"/>
            <a:t>options.</a:t>
          </a:r>
          <a:endParaRPr lang="en-US" sz="1000" kern="1200" dirty="0"/>
        </a:p>
      </dsp:txBody>
      <dsp:txXfrm>
        <a:off x="7291818" y="809328"/>
        <a:ext cx="1033638" cy="214092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553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497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441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486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767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1840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6879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697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644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623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5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28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083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2b21ebf290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2b21ebf290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22b21ebf29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e28482d_0_1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e28482d_0_1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2c61ebc3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2b21ebf29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2b21ebf29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9225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acquire.io/blog/use-cases-chatbots-banking" TargetMode="External"/><Relationship Id="rId7" Type="http://schemas.openxmlformats.org/officeDocument/2006/relationships/hyperlink" Target="https://poly.ai/conversational-banking-a-guide-for-2023/"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s://www.tidio.com/blog/chatbot-use-cases/" TargetMode="External"/><Relationship Id="rId5" Type="http://schemas.openxmlformats.org/officeDocument/2006/relationships/hyperlink" Target="https://www.comm100.com/blog/banking-ai-chatbots/" TargetMode="External"/><Relationship Id="rId4" Type="http://schemas.openxmlformats.org/officeDocument/2006/relationships/hyperlink" Target="https://verloop.io/blog/ai-use-cases-in-banki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21"/>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effectLst>
                  <a:outerShdw blurRad="50800" dist="38100" dir="2700000" algn="tl" rotWithShape="0">
                    <a:prstClr val="black">
                      <a:alpha val="40000"/>
                    </a:prstClr>
                  </a:outerShdw>
                </a:effectLst>
              </a:rPr>
              <a:t>Banking Bot</a:t>
            </a:r>
            <a:endParaRPr dirty="0">
              <a:solidFill>
                <a:schemeClr val="accent3"/>
              </a:solidFill>
              <a:effectLst>
                <a:outerShdw blurRad="50800" dist="38100" dir="2700000" algn="tl" rotWithShape="0">
                  <a:prstClr val="black">
                    <a:alpha val="40000"/>
                  </a:prstClr>
                </a:outerShdw>
              </a:effectLst>
            </a:endParaRPr>
          </a:p>
        </p:txBody>
      </p:sp>
      <p:cxnSp>
        <p:nvCxnSpPr>
          <p:cNvPr id="83" name="Google Shape;83;p21"/>
          <p:cNvCxnSpPr/>
          <p:nvPr/>
        </p:nvCxnSpPr>
        <p:spPr>
          <a:xfrm>
            <a:off x="4572000" y="1460615"/>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84" name="Google Shape;84;p21"/>
          <p:cNvGrpSpPr/>
          <p:nvPr/>
        </p:nvGrpSpPr>
        <p:grpSpPr>
          <a:xfrm>
            <a:off x="6507498" y="2917498"/>
            <a:ext cx="3524464" cy="4496740"/>
            <a:chOff x="6483100" y="2237750"/>
            <a:chExt cx="898250" cy="1146075"/>
          </a:xfrm>
        </p:grpSpPr>
        <p:sp>
          <p:nvSpPr>
            <p:cNvPr id="85" name="Google Shape;8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1"/>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1"/>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1"/>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1"/>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1"/>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1"/>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1"/>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1"/>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1"/>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1"/>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1"/>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1"/>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1"/>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1"/>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1"/>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1"/>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1"/>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1"/>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1"/>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1"/>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21"/>
          <p:cNvGrpSpPr/>
          <p:nvPr/>
        </p:nvGrpSpPr>
        <p:grpSpPr>
          <a:xfrm>
            <a:off x="6710076" y="961685"/>
            <a:ext cx="1718823" cy="935599"/>
            <a:chOff x="238125" y="2409350"/>
            <a:chExt cx="760575" cy="414000"/>
          </a:xfrm>
        </p:grpSpPr>
        <p:sp>
          <p:nvSpPr>
            <p:cNvPr id="153" name="Google Shape;153;p21"/>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1"/>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1"/>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1"/>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1"/>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21"/>
          <p:cNvGrpSpPr/>
          <p:nvPr/>
        </p:nvGrpSpPr>
        <p:grpSpPr>
          <a:xfrm>
            <a:off x="5464073" y="2460613"/>
            <a:ext cx="1147199" cy="637372"/>
            <a:chOff x="315275" y="3124950"/>
            <a:chExt cx="658175" cy="365675"/>
          </a:xfrm>
        </p:grpSpPr>
        <p:sp>
          <p:nvSpPr>
            <p:cNvPr id="166" name="Google Shape;166;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1"/>
          <p:cNvGrpSpPr/>
          <p:nvPr/>
        </p:nvGrpSpPr>
        <p:grpSpPr>
          <a:xfrm flipH="1">
            <a:off x="6333399" y="714161"/>
            <a:ext cx="744001" cy="413322"/>
            <a:chOff x="315275" y="3124950"/>
            <a:chExt cx="658175" cy="365675"/>
          </a:xfrm>
        </p:grpSpPr>
        <p:sp>
          <p:nvSpPr>
            <p:cNvPr id="173" name="Google Shape;173;p21"/>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1"/>
          <p:cNvSpPr/>
          <p:nvPr/>
        </p:nvSpPr>
        <p:spPr>
          <a:xfrm>
            <a:off x="868805" y="920822"/>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4"/>
                </a:solidFill>
              </a:rPr>
              <a:t>(AI)</a:t>
            </a:r>
            <a:endParaRPr sz="1200" b="1" dirty="0">
              <a:solidFill>
                <a:schemeClr val="accent4"/>
              </a:solidFill>
            </a:endParaRPr>
          </a:p>
        </p:txBody>
      </p:sp>
      <p:sp>
        <p:nvSpPr>
          <p:cNvPr id="2" name="TextBox 1">
            <a:extLst>
              <a:ext uri="{FF2B5EF4-FFF2-40B4-BE49-F238E27FC236}">
                <a16:creationId xmlns:a16="http://schemas.microsoft.com/office/drawing/2014/main" id="{7E409C2C-4A4C-1029-48C4-8CFA3BEC9190}"/>
              </a:ext>
            </a:extLst>
          </p:cNvPr>
          <p:cNvSpPr txBox="1"/>
          <p:nvPr/>
        </p:nvSpPr>
        <p:spPr>
          <a:xfrm>
            <a:off x="1217799" y="3284397"/>
            <a:ext cx="4141702" cy="1292662"/>
          </a:xfrm>
          <a:prstGeom prst="rect">
            <a:avLst/>
          </a:prstGeom>
          <a:noFill/>
        </p:spPr>
        <p:txBody>
          <a:bodyPr wrap="square" rtlCol="0">
            <a:spAutoFit/>
          </a:bodyPr>
          <a:lstStyle/>
          <a:p>
            <a:pPr>
              <a:lnSpc>
                <a:spcPct val="150000"/>
              </a:lnSpc>
            </a:pPr>
            <a:r>
              <a:rPr lang="en-US" sz="1200" dirty="0">
                <a:solidFill>
                  <a:schemeClr val="bg1"/>
                </a:solidFill>
                <a:latin typeface="Golos Text Medium"/>
                <a:cs typeface="Golos Text Medium"/>
                <a:sym typeface="Golos Text Medium"/>
              </a:rPr>
              <a:t>Project by</a:t>
            </a:r>
            <a:r>
              <a:rPr lang="en-US" sz="1200" dirty="0">
                <a:solidFill>
                  <a:schemeClr val="bg1"/>
                </a:solidFill>
                <a:latin typeface="Golos Text Medium"/>
                <a:cs typeface="Golos Text Medium"/>
              </a:rPr>
              <a:t> Brainy Bots</a:t>
            </a:r>
          </a:p>
          <a:p>
            <a:r>
              <a:rPr lang="en-US" sz="1200" dirty="0">
                <a:solidFill>
                  <a:schemeClr val="tx1"/>
                </a:solidFill>
                <a:latin typeface="Golos Text Medium"/>
                <a:cs typeface="Golos Text Medium"/>
              </a:rPr>
              <a:t>-</a:t>
            </a:r>
            <a:r>
              <a:rPr lang="en-US" sz="1200" dirty="0">
                <a:solidFill>
                  <a:schemeClr val="bg1"/>
                </a:solidFill>
                <a:latin typeface="Golos Text Medium"/>
                <a:cs typeface="Golos Text Medium"/>
              </a:rPr>
              <a:t>      Prashant Kumar Jha (</a:t>
            </a:r>
            <a:r>
              <a:rPr lang="en-US" sz="1200" dirty="0">
                <a:solidFill>
                  <a:schemeClr val="accent1"/>
                </a:solidFill>
                <a:latin typeface="Golos Text Medium"/>
                <a:cs typeface="Golos Text Medium"/>
              </a:rPr>
              <a:t>Tech Lead/ Devops</a:t>
            </a:r>
            <a:r>
              <a:rPr lang="en-US" sz="1200" dirty="0">
                <a:solidFill>
                  <a:schemeClr val="bg1"/>
                </a:solidFill>
                <a:latin typeface="Golos Text Medium"/>
                <a:cs typeface="Golos Text Medium"/>
              </a:rPr>
              <a:t>)</a:t>
            </a:r>
          </a:p>
          <a:p>
            <a:r>
              <a:rPr lang="en-US" sz="1200" dirty="0">
                <a:solidFill>
                  <a:schemeClr val="tx1"/>
                </a:solidFill>
                <a:latin typeface="Golos Text Medium"/>
                <a:cs typeface="Golos Text Medium"/>
              </a:rPr>
              <a:t>-</a:t>
            </a:r>
            <a:r>
              <a:rPr lang="en-US" sz="1200" dirty="0">
                <a:solidFill>
                  <a:schemeClr val="bg1"/>
                </a:solidFill>
                <a:latin typeface="Golos Text Medium"/>
                <a:cs typeface="Golos Text Medium"/>
              </a:rPr>
              <a:t>      Avinash Mishra (</a:t>
            </a:r>
            <a:r>
              <a:rPr lang="en-US" sz="1200" dirty="0">
                <a:solidFill>
                  <a:schemeClr val="accent1"/>
                </a:solidFill>
                <a:latin typeface="Golos Text Medium"/>
                <a:cs typeface="Golos Text Medium"/>
              </a:rPr>
              <a:t>AI Analyst</a:t>
            </a:r>
            <a:r>
              <a:rPr lang="en-US" sz="1200" dirty="0">
                <a:solidFill>
                  <a:schemeClr val="bg1"/>
                </a:solidFill>
                <a:latin typeface="Golos Text Medium"/>
                <a:cs typeface="Golos Text Medium"/>
              </a:rPr>
              <a:t>)</a:t>
            </a:r>
          </a:p>
          <a:p>
            <a:pPr marL="285750" indent="-285750">
              <a:buFontTx/>
              <a:buChar char="-"/>
            </a:pPr>
            <a:r>
              <a:rPr lang="en-US" sz="1200" dirty="0">
                <a:solidFill>
                  <a:schemeClr val="bg1"/>
                </a:solidFill>
                <a:latin typeface="Golos Text Medium"/>
                <a:cs typeface="Golos Text Medium"/>
              </a:rPr>
              <a:t>Dheeraj Pagare (</a:t>
            </a:r>
            <a:r>
              <a:rPr lang="en-US" sz="1200" dirty="0">
                <a:solidFill>
                  <a:schemeClr val="accent1"/>
                </a:solidFill>
                <a:latin typeface="Golos Text Medium"/>
                <a:cs typeface="Golos Text Medium"/>
              </a:rPr>
              <a:t>Backend</a:t>
            </a:r>
            <a:r>
              <a:rPr lang="en-US" sz="1200" dirty="0">
                <a:solidFill>
                  <a:schemeClr val="bg1"/>
                </a:solidFill>
                <a:latin typeface="Golos Text Medium"/>
                <a:cs typeface="Golos Text Medium"/>
              </a:rPr>
              <a:t>)</a:t>
            </a:r>
          </a:p>
          <a:p>
            <a:pPr marL="285750" indent="-285750">
              <a:buFontTx/>
              <a:buChar char="-"/>
            </a:pPr>
            <a:r>
              <a:rPr lang="en-US" sz="1200" dirty="0">
                <a:solidFill>
                  <a:schemeClr val="bg1"/>
                </a:solidFill>
                <a:latin typeface="Golos Text Medium"/>
                <a:cs typeface="Golos Text Medium"/>
              </a:rPr>
              <a:t>Harpreet Kaur (</a:t>
            </a:r>
            <a:r>
              <a:rPr lang="en-US" sz="1200" dirty="0">
                <a:solidFill>
                  <a:schemeClr val="accent1"/>
                </a:solidFill>
                <a:latin typeface="Golos Text Medium"/>
                <a:cs typeface="Golos Text Medium"/>
              </a:rPr>
              <a:t>Data Analyst</a:t>
            </a:r>
            <a:r>
              <a:rPr lang="en-US" sz="1200" dirty="0">
                <a:solidFill>
                  <a:schemeClr val="bg1"/>
                </a:solidFill>
                <a:latin typeface="Golos Text Medium"/>
                <a:cs typeface="Golos Text Medium"/>
              </a:rPr>
              <a:t>)</a:t>
            </a:r>
          </a:p>
          <a:p>
            <a:pPr marL="285750" indent="-285750">
              <a:buFontTx/>
              <a:buChar char="-"/>
            </a:pPr>
            <a:r>
              <a:rPr lang="en-US" sz="1200" dirty="0">
                <a:solidFill>
                  <a:schemeClr val="bg1"/>
                </a:solidFill>
                <a:latin typeface="Golos Text Medium"/>
                <a:cs typeface="Golos Text Medium"/>
              </a:rPr>
              <a:t>Kunwarpreet Saggu (</a:t>
            </a:r>
            <a:r>
              <a:rPr lang="en-US" sz="1200" dirty="0">
                <a:solidFill>
                  <a:schemeClr val="accent1"/>
                </a:solidFill>
                <a:latin typeface="Golos Text Medium"/>
                <a:cs typeface="Golos Text Medium"/>
              </a:rPr>
              <a:t>Frontend/Tester</a:t>
            </a:r>
            <a:r>
              <a:rPr lang="en-US" sz="1200" dirty="0">
                <a:solidFill>
                  <a:schemeClr val="bg1"/>
                </a:solidFill>
                <a:latin typeface="Golos Text Medium"/>
                <a:cs typeface="Golos Text Medium"/>
              </a:rPr>
              <a:t>)</a:t>
            </a:r>
          </a:p>
        </p:txBody>
      </p:sp>
      <p:sp>
        <p:nvSpPr>
          <p:cNvPr id="3" name="Left Brace 2">
            <a:extLst>
              <a:ext uri="{FF2B5EF4-FFF2-40B4-BE49-F238E27FC236}">
                <a16:creationId xmlns:a16="http://schemas.microsoft.com/office/drawing/2014/main" id="{AA2A0576-F7F2-4237-35A6-59C8A5A1AE16}"/>
              </a:ext>
            </a:extLst>
          </p:cNvPr>
          <p:cNvSpPr/>
          <p:nvPr/>
        </p:nvSpPr>
        <p:spPr>
          <a:xfrm>
            <a:off x="858386" y="3215567"/>
            <a:ext cx="254443" cy="47707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Right Brace 3">
            <a:extLst>
              <a:ext uri="{FF2B5EF4-FFF2-40B4-BE49-F238E27FC236}">
                <a16:creationId xmlns:a16="http://schemas.microsoft.com/office/drawing/2014/main" id="{C3168379-4168-F476-42FE-B0BAB62C961F}"/>
              </a:ext>
            </a:extLst>
          </p:cNvPr>
          <p:cNvSpPr/>
          <p:nvPr/>
        </p:nvSpPr>
        <p:spPr>
          <a:xfrm>
            <a:off x="4815387" y="4158071"/>
            <a:ext cx="300842" cy="47707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b="1" dirty="0"/>
          </a:p>
        </p:txBody>
      </p:sp>
      <p:sp>
        <p:nvSpPr>
          <p:cNvPr id="5" name="TextBox 4">
            <a:extLst>
              <a:ext uri="{FF2B5EF4-FFF2-40B4-BE49-F238E27FC236}">
                <a16:creationId xmlns:a16="http://schemas.microsoft.com/office/drawing/2014/main" id="{88BCDE90-834A-FAB5-99BE-B06EED8102CB}"/>
              </a:ext>
            </a:extLst>
          </p:cNvPr>
          <p:cNvSpPr txBox="1"/>
          <p:nvPr/>
        </p:nvSpPr>
        <p:spPr>
          <a:xfrm>
            <a:off x="749825" y="2822070"/>
            <a:ext cx="3500706" cy="307777"/>
          </a:xfrm>
          <a:prstGeom prst="rect">
            <a:avLst/>
          </a:prstGeom>
          <a:noFill/>
        </p:spPr>
        <p:txBody>
          <a:bodyPr wrap="square" rtlCol="0">
            <a:spAutoFit/>
          </a:bodyPr>
          <a:lstStyle/>
          <a:p>
            <a:r>
              <a:rPr lang="en-US" dirty="0">
                <a:solidFill>
                  <a:schemeClr val="accent1"/>
                </a:solidFill>
                <a:latin typeface="Golos Text Medium"/>
                <a:cs typeface="Golos Text Medium"/>
              </a:rPr>
              <a:t>Product Manager</a:t>
            </a:r>
            <a:r>
              <a:rPr lang="en-US" dirty="0">
                <a:solidFill>
                  <a:schemeClr val="bg1"/>
                </a:solidFill>
                <a:latin typeface="Golos Text Medium"/>
                <a:cs typeface="Golos Text Medium"/>
              </a:rPr>
              <a:t>:  Marcos Bittencourt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50" y="58976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High Level Architecture</a:t>
            </a:r>
            <a:endParaRPr dirty="0"/>
          </a:p>
        </p:txBody>
      </p:sp>
      <p:pic>
        <p:nvPicPr>
          <p:cNvPr id="5" name="Picture 4">
            <a:extLst>
              <a:ext uri="{FF2B5EF4-FFF2-40B4-BE49-F238E27FC236}">
                <a16:creationId xmlns:a16="http://schemas.microsoft.com/office/drawing/2014/main" id="{8BA4513A-240F-9778-877E-ED75EE7D916A}"/>
              </a:ext>
            </a:extLst>
          </p:cNvPr>
          <p:cNvPicPr>
            <a:picLocks noChangeAspect="1"/>
          </p:cNvPicPr>
          <p:nvPr/>
        </p:nvPicPr>
        <p:blipFill>
          <a:blip r:embed="rId3"/>
          <a:stretch>
            <a:fillRect/>
          </a:stretch>
        </p:blipFill>
        <p:spPr>
          <a:xfrm>
            <a:off x="656550" y="1560311"/>
            <a:ext cx="7772400" cy="2584323"/>
          </a:xfrm>
          <a:prstGeom prst="rect">
            <a:avLst/>
          </a:prstGeom>
          <a:ln>
            <a:solidFill>
              <a:schemeClr val="accent1"/>
            </a:solidFill>
          </a:ln>
        </p:spPr>
      </p:pic>
    </p:spTree>
    <p:extLst>
      <p:ext uri="{BB962C8B-B14F-4D97-AF65-F5344CB8AC3E}">
        <p14:creationId xmlns:p14="http://schemas.microsoft.com/office/powerpoint/2010/main" val="1770653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050" y="2089947"/>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Flow Chart</a:t>
            </a:r>
            <a:endParaRPr dirty="0"/>
          </a:p>
        </p:txBody>
      </p:sp>
      <p:cxnSp>
        <p:nvCxnSpPr>
          <p:cNvPr id="479" name="Google Shape;479;p30"/>
          <p:cNvCxnSpPr/>
          <p:nvPr/>
        </p:nvCxnSpPr>
        <p:spPr>
          <a:xfrm>
            <a:off x="5354575" y="151047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0" name="Google Shape;480;p30"/>
          <p:cNvCxnSpPr/>
          <p:nvPr/>
        </p:nvCxnSpPr>
        <p:spPr>
          <a:xfrm>
            <a:off x="3915584" y="2586280"/>
            <a:ext cx="552600" cy="0"/>
          </a:xfrm>
          <a:prstGeom prst="straightConnector1">
            <a:avLst/>
          </a:prstGeom>
          <a:noFill/>
          <a:ln w="19050" cap="flat" cmpd="sng">
            <a:solidFill>
              <a:schemeClr val="dk1"/>
            </a:solidFill>
            <a:prstDash val="solid"/>
            <a:round/>
            <a:headEnd type="none" w="med" len="med"/>
            <a:tailEnd type="stealth" w="med" len="med"/>
          </a:ln>
        </p:spPr>
      </p:cxnSp>
      <p:pic>
        <p:nvPicPr>
          <p:cNvPr id="2" name="Picture 1">
            <a:extLst>
              <a:ext uri="{FF2B5EF4-FFF2-40B4-BE49-F238E27FC236}">
                <a16:creationId xmlns:a16="http://schemas.microsoft.com/office/drawing/2014/main" id="{21613684-70D4-1018-E127-82040A7DEB17}"/>
              </a:ext>
            </a:extLst>
          </p:cNvPr>
          <p:cNvPicPr>
            <a:picLocks noChangeAspect="1"/>
          </p:cNvPicPr>
          <p:nvPr/>
        </p:nvPicPr>
        <p:blipFill rotWithShape="1">
          <a:blip r:embed="rId3"/>
          <a:srcRect b="8124"/>
          <a:stretch/>
        </p:blipFill>
        <p:spPr>
          <a:xfrm>
            <a:off x="3470523" y="39931"/>
            <a:ext cx="4441025" cy="5065470"/>
          </a:xfrm>
          <a:prstGeom prst="rect">
            <a:avLst/>
          </a:prstGeom>
          <a:ln>
            <a:solidFill>
              <a:schemeClr val="accent1"/>
            </a:solidFill>
          </a:ln>
        </p:spPr>
      </p:pic>
    </p:spTree>
    <p:extLst>
      <p:ext uri="{BB962C8B-B14F-4D97-AF65-F5344CB8AC3E}">
        <p14:creationId xmlns:p14="http://schemas.microsoft.com/office/powerpoint/2010/main" val="2287474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ffectLst>
                  <a:outerShdw blurRad="50800" dist="38100" dir="2700000" algn="tl" rotWithShape="0">
                    <a:prstClr val="black">
                      <a:alpha val="40000"/>
                    </a:prstClr>
                  </a:outerShdw>
                </a:effectLst>
              </a:rPr>
              <a:t>Scope</a:t>
            </a:r>
            <a:endParaRPr dirty="0">
              <a:effectLst>
                <a:outerShdw blurRad="50800" dist="38100" dir="2700000" algn="tl" rotWithShape="0">
                  <a:prstClr val="black">
                    <a:alpha val="40000"/>
                  </a:prstClr>
                </a:outerShdw>
              </a:effectLst>
            </a:endParaRP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effectLst>
                  <a:outerShdw blurRad="50800" dist="38100" dir="2700000" algn="tl" rotWithShape="0">
                    <a:prstClr val="black">
                      <a:alpha val="40000"/>
                    </a:prstClr>
                  </a:outerShdw>
                </a:effectLst>
              </a:rPr>
              <a:t>05</a:t>
            </a:r>
            <a:endParaRPr dirty="0">
              <a:solidFill>
                <a:schemeClr val="accent1"/>
              </a:solidFill>
              <a:effectLst>
                <a:outerShdw blurRad="50800" dist="38100" dir="2700000" algn="tl" rotWithShape="0">
                  <a:prstClr val="black">
                    <a:alpha val="40000"/>
                  </a:prstClr>
                </a:outerShdw>
              </a:effectLst>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97" name="Google Shape;497;p3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grpSp>
        <p:nvGrpSpPr>
          <p:cNvPr id="2" name="Google Shape;625;p37">
            <a:extLst>
              <a:ext uri="{FF2B5EF4-FFF2-40B4-BE49-F238E27FC236}">
                <a16:creationId xmlns:a16="http://schemas.microsoft.com/office/drawing/2014/main" id="{5444A17A-332D-2477-CA68-410DD03ABBDC}"/>
              </a:ext>
            </a:extLst>
          </p:cNvPr>
          <p:cNvGrpSpPr/>
          <p:nvPr/>
        </p:nvGrpSpPr>
        <p:grpSpPr>
          <a:xfrm>
            <a:off x="4902098" y="535097"/>
            <a:ext cx="3683753" cy="4073629"/>
            <a:chOff x="4825898" y="535097"/>
            <a:chExt cx="3683753" cy="4073629"/>
          </a:xfrm>
        </p:grpSpPr>
        <p:grpSp>
          <p:nvGrpSpPr>
            <p:cNvPr id="3" name="Google Shape;626;p37">
              <a:extLst>
                <a:ext uri="{FF2B5EF4-FFF2-40B4-BE49-F238E27FC236}">
                  <a16:creationId xmlns:a16="http://schemas.microsoft.com/office/drawing/2014/main" id="{2A92CA49-50C8-B127-9F97-7BC766CADA90}"/>
                </a:ext>
              </a:extLst>
            </p:cNvPr>
            <p:cNvGrpSpPr/>
            <p:nvPr/>
          </p:nvGrpSpPr>
          <p:grpSpPr>
            <a:xfrm>
              <a:off x="5416996" y="1013447"/>
              <a:ext cx="2303759" cy="3595278"/>
              <a:chOff x="5416996" y="1013447"/>
              <a:chExt cx="2303759" cy="3595278"/>
            </a:xfrm>
          </p:grpSpPr>
          <p:sp>
            <p:nvSpPr>
              <p:cNvPr id="24" name="Google Shape;627;p37">
                <a:extLst>
                  <a:ext uri="{FF2B5EF4-FFF2-40B4-BE49-F238E27FC236}">
                    <a16:creationId xmlns:a16="http://schemas.microsoft.com/office/drawing/2014/main" id="{54C31141-4AE2-0A8B-0270-9602BE501638}"/>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28;p37">
                <a:extLst>
                  <a:ext uri="{FF2B5EF4-FFF2-40B4-BE49-F238E27FC236}">
                    <a16:creationId xmlns:a16="http://schemas.microsoft.com/office/drawing/2014/main" id="{8666BB4B-8FEE-3071-87F6-3BE15D02C5E4}"/>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29;p37">
                <a:extLst>
                  <a:ext uri="{FF2B5EF4-FFF2-40B4-BE49-F238E27FC236}">
                    <a16:creationId xmlns:a16="http://schemas.microsoft.com/office/drawing/2014/main" id="{7E774EEB-71B7-B1E6-2673-56C2CAB2687C}"/>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0;p37">
                <a:extLst>
                  <a:ext uri="{FF2B5EF4-FFF2-40B4-BE49-F238E27FC236}">
                    <a16:creationId xmlns:a16="http://schemas.microsoft.com/office/drawing/2014/main" id="{997B09AA-FDA7-1C7A-7EA5-FA9AB82AE6B4}"/>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1;p37">
                <a:extLst>
                  <a:ext uri="{FF2B5EF4-FFF2-40B4-BE49-F238E27FC236}">
                    <a16:creationId xmlns:a16="http://schemas.microsoft.com/office/drawing/2014/main" id="{D060FA5D-079B-2DF9-C487-DF11E79F071A}"/>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2;p37">
                <a:extLst>
                  <a:ext uri="{FF2B5EF4-FFF2-40B4-BE49-F238E27FC236}">
                    <a16:creationId xmlns:a16="http://schemas.microsoft.com/office/drawing/2014/main" id="{15D5904F-A805-E494-D57F-AF3F95676DDF}"/>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3;p37">
                <a:extLst>
                  <a:ext uri="{FF2B5EF4-FFF2-40B4-BE49-F238E27FC236}">
                    <a16:creationId xmlns:a16="http://schemas.microsoft.com/office/drawing/2014/main" id="{7C72A2E4-7A9D-8F7F-F2C9-64216AF40728}"/>
                  </a:ext>
                </a:extLst>
              </p:cNvPr>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4;p37">
                <a:extLst>
                  <a:ext uri="{FF2B5EF4-FFF2-40B4-BE49-F238E27FC236}">
                    <a16:creationId xmlns:a16="http://schemas.microsoft.com/office/drawing/2014/main" id="{428160FE-3D9C-9188-B195-80DB9ACD59E2}"/>
                  </a:ext>
                </a:extLst>
              </p:cNvPr>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5;p37">
                <a:extLst>
                  <a:ext uri="{FF2B5EF4-FFF2-40B4-BE49-F238E27FC236}">
                    <a16:creationId xmlns:a16="http://schemas.microsoft.com/office/drawing/2014/main" id="{04BA766E-096B-01F8-399C-551910F29563}"/>
                  </a:ext>
                </a:extLst>
              </p:cNvPr>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36;p37">
                <a:extLst>
                  <a:ext uri="{FF2B5EF4-FFF2-40B4-BE49-F238E27FC236}">
                    <a16:creationId xmlns:a16="http://schemas.microsoft.com/office/drawing/2014/main" id="{D71DEC38-5C42-8EDA-B1D5-BEF8AEE51286}"/>
                  </a:ext>
                </a:extLst>
              </p:cNvPr>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37;p37">
                <a:extLst>
                  <a:ext uri="{FF2B5EF4-FFF2-40B4-BE49-F238E27FC236}">
                    <a16:creationId xmlns:a16="http://schemas.microsoft.com/office/drawing/2014/main" id="{99B4F2C2-B911-0EE9-0B51-193E9E7F9222}"/>
                  </a:ext>
                </a:extLst>
              </p:cNvPr>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38;p37">
                <a:extLst>
                  <a:ext uri="{FF2B5EF4-FFF2-40B4-BE49-F238E27FC236}">
                    <a16:creationId xmlns:a16="http://schemas.microsoft.com/office/drawing/2014/main" id="{04D94374-9856-28D2-8D55-EABC40F1DA63}"/>
                  </a:ext>
                </a:extLst>
              </p:cNvPr>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39;p37">
                <a:extLst>
                  <a:ext uri="{FF2B5EF4-FFF2-40B4-BE49-F238E27FC236}">
                    <a16:creationId xmlns:a16="http://schemas.microsoft.com/office/drawing/2014/main" id="{B187BAFC-7D6D-A339-B8AB-55526E79D9F3}"/>
                  </a:ext>
                </a:extLst>
              </p:cNvPr>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40;p37">
                <a:extLst>
                  <a:ext uri="{FF2B5EF4-FFF2-40B4-BE49-F238E27FC236}">
                    <a16:creationId xmlns:a16="http://schemas.microsoft.com/office/drawing/2014/main" id="{58D99234-A13A-75D0-4A85-C4F2143E8DED}"/>
                  </a:ext>
                </a:extLst>
              </p:cNvPr>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41;p37">
                <a:extLst>
                  <a:ext uri="{FF2B5EF4-FFF2-40B4-BE49-F238E27FC236}">
                    <a16:creationId xmlns:a16="http://schemas.microsoft.com/office/drawing/2014/main" id="{1FDD90D2-D39C-301E-1C5D-F84A8179B0E7}"/>
                  </a:ext>
                </a:extLst>
              </p:cNvPr>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42;p37">
                <a:extLst>
                  <a:ext uri="{FF2B5EF4-FFF2-40B4-BE49-F238E27FC236}">
                    <a16:creationId xmlns:a16="http://schemas.microsoft.com/office/drawing/2014/main" id="{30FE6C29-12CB-A27C-55F7-0A1081FA2C2B}"/>
                  </a:ext>
                </a:extLst>
              </p:cNvPr>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3;p37">
                <a:extLst>
                  <a:ext uri="{FF2B5EF4-FFF2-40B4-BE49-F238E27FC236}">
                    <a16:creationId xmlns:a16="http://schemas.microsoft.com/office/drawing/2014/main" id="{9C5DD547-808C-05CE-D471-EBD640A55558}"/>
                  </a:ext>
                </a:extLst>
              </p:cNvPr>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4;p37">
                <a:extLst>
                  <a:ext uri="{FF2B5EF4-FFF2-40B4-BE49-F238E27FC236}">
                    <a16:creationId xmlns:a16="http://schemas.microsoft.com/office/drawing/2014/main" id="{DF363714-3E80-99DE-A96E-E4238E4E754F}"/>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45;p37">
                <a:extLst>
                  <a:ext uri="{FF2B5EF4-FFF2-40B4-BE49-F238E27FC236}">
                    <a16:creationId xmlns:a16="http://schemas.microsoft.com/office/drawing/2014/main" id="{3E692253-AC82-A2D9-3AAB-41454CE75FA0}"/>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46;p37">
                <a:extLst>
                  <a:ext uri="{FF2B5EF4-FFF2-40B4-BE49-F238E27FC236}">
                    <a16:creationId xmlns:a16="http://schemas.microsoft.com/office/drawing/2014/main" id="{E33217D2-6B69-E059-FB1E-D064646404FB}"/>
                  </a:ext>
                </a:extLst>
              </p:cNvPr>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47;p37">
                <a:extLst>
                  <a:ext uri="{FF2B5EF4-FFF2-40B4-BE49-F238E27FC236}">
                    <a16:creationId xmlns:a16="http://schemas.microsoft.com/office/drawing/2014/main" id="{6B4D8EBA-CEC8-6558-9286-1B9677A3315B}"/>
                  </a:ext>
                </a:extLst>
              </p:cNvPr>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48;p37">
                <a:extLst>
                  <a:ext uri="{FF2B5EF4-FFF2-40B4-BE49-F238E27FC236}">
                    <a16:creationId xmlns:a16="http://schemas.microsoft.com/office/drawing/2014/main" id="{CEBA7AC4-09E2-A83F-9F63-0D9862B53720}"/>
                  </a:ext>
                </a:extLst>
              </p:cNvPr>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49;p37">
                <a:extLst>
                  <a:ext uri="{FF2B5EF4-FFF2-40B4-BE49-F238E27FC236}">
                    <a16:creationId xmlns:a16="http://schemas.microsoft.com/office/drawing/2014/main" id="{8158DEFD-2EF8-D3C7-B5B0-C1D349ECDC67}"/>
                  </a:ext>
                </a:extLst>
              </p:cNvPr>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50;p37">
                <a:extLst>
                  <a:ext uri="{FF2B5EF4-FFF2-40B4-BE49-F238E27FC236}">
                    <a16:creationId xmlns:a16="http://schemas.microsoft.com/office/drawing/2014/main" id="{D8AE594E-6CBF-3AD7-7E5A-87F090BEB0C2}"/>
                  </a:ext>
                </a:extLst>
              </p:cNvPr>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51;p37">
                <a:extLst>
                  <a:ext uri="{FF2B5EF4-FFF2-40B4-BE49-F238E27FC236}">
                    <a16:creationId xmlns:a16="http://schemas.microsoft.com/office/drawing/2014/main" id="{3BB6E6F3-7489-5105-4330-898D0295F603}"/>
                  </a:ext>
                </a:extLst>
              </p:cNvPr>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52;p37">
                <a:extLst>
                  <a:ext uri="{FF2B5EF4-FFF2-40B4-BE49-F238E27FC236}">
                    <a16:creationId xmlns:a16="http://schemas.microsoft.com/office/drawing/2014/main" id="{2C4C7DF0-A2E5-54B2-4359-FDE10ED1A1B8}"/>
                  </a:ext>
                </a:extLst>
              </p:cNvPr>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53;p37">
                <a:extLst>
                  <a:ext uri="{FF2B5EF4-FFF2-40B4-BE49-F238E27FC236}">
                    <a16:creationId xmlns:a16="http://schemas.microsoft.com/office/drawing/2014/main" id="{C7151EAD-2E88-CE66-87F3-5156A6680192}"/>
                  </a:ext>
                </a:extLst>
              </p:cNvPr>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54;p37">
                <a:extLst>
                  <a:ext uri="{FF2B5EF4-FFF2-40B4-BE49-F238E27FC236}">
                    <a16:creationId xmlns:a16="http://schemas.microsoft.com/office/drawing/2014/main" id="{831E31ED-E1B3-906A-2E18-5BE42AAB3808}"/>
                  </a:ext>
                </a:extLst>
              </p:cNvPr>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55;p37">
                <a:extLst>
                  <a:ext uri="{FF2B5EF4-FFF2-40B4-BE49-F238E27FC236}">
                    <a16:creationId xmlns:a16="http://schemas.microsoft.com/office/drawing/2014/main" id="{39B57BA6-2BE5-8731-B5FA-F114101EEE34}"/>
                  </a:ext>
                </a:extLst>
              </p:cNvPr>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56;p37">
                <a:extLst>
                  <a:ext uri="{FF2B5EF4-FFF2-40B4-BE49-F238E27FC236}">
                    <a16:creationId xmlns:a16="http://schemas.microsoft.com/office/drawing/2014/main" id="{28685AFC-AC6F-C949-F06D-9A1B11B0F0EA}"/>
                  </a:ext>
                </a:extLst>
              </p:cNvPr>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57;p37">
                <a:extLst>
                  <a:ext uri="{FF2B5EF4-FFF2-40B4-BE49-F238E27FC236}">
                    <a16:creationId xmlns:a16="http://schemas.microsoft.com/office/drawing/2014/main" id="{E1F7FD13-5F57-ED7F-2CA8-1AC7E4B534EB}"/>
                  </a:ext>
                </a:extLst>
              </p:cNvPr>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8;p37">
                <a:extLst>
                  <a:ext uri="{FF2B5EF4-FFF2-40B4-BE49-F238E27FC236}">
                    <a16:creationId xmlns:a16="http://schemas.microsoft.com/office/drawing/2014/main" id="{A2DE04B2-B66A-D471-1955-C1B2930939A1}"/>
                  </a:ext>
                </a:extLst>
              </p:cNvPr>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59;p37">
                <a:extLst>
                  <a:ext uri="{FF2B5EF4-FFF2-40B4-BE49-F238E27FC236}">
                    <a16:creationId xmlns:a16="http://schemas.microsoft.com/office/drawing/2014/main" id="{C3B347CA-2F64-AE07-D49C-CC5C8E609808}"/>
                  </a:ext>
                </a:extLst>
              </p:cNvPr>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60;p37">
                <a:extLst>
                  <a:ext uri="{FF2B5EF4-FFF2-40B4-BE49-F238E27FC236}">
                    <a16:creationId xmlns:a16="http://schemas.microsoft.com/office/drawing/2014/main" id="{32B16E6A-45EB-46C9-E0E6-F1917F2BC392}"/>
                  </a:ext>
                </a:extLst>
              </p:cNvPr>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61;p37">
                <a:extLst>
                  <a:ext uri="{FF2B5EF4-FFF2-40B4-BE49-F238E27FC236}">
                    <a16:creationId xmlns:a16="http://schemas.microsoft.com/office/drawing/2014/main" id="{37B53BFD-5713-BB40-F481-8D6F387498EB}"/>
                  </a:ext>
                </a:extLst>
              </p:cNvPr>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62;p37">
                <a:extLst>
                  <a:ext uri="{FF2B5EF4-FFF2-40B4-BE49-F238E27FC236}">
                    <a16:creationId xmlns:a16="http://schemas.microsoft.com/office/drawing/2014/main" id="{EDA8C1E5-4AC3-A783-35E7-A93FC9F03CC2}"/>
                  </a:ext>
                </a:extLst>
              </p:cNvPr>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63;p37">
                <a:extLst>
                  <a:ext uri="{FF2B5EF4-FFF2-40B4-BE49-F238E27FC236}">
                    <a16:creationId xmlns:a16="http://schemas.microsoft.com/office/drawing/2014/main" id="{A703FAAC-304B-A5F5-312E-E5F2C1D51886}"/>
                  </a:ext>
                </a:extLst>
              </p:cNvPr>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64;p37">
                <a:extLst>
                  <a:ext uri="{FF2B5EF4-FFF2-40B4-BE49-F238E27FC236}">
                    <a16:creationId xmlns:a16="http://schemas.microsoft.com/office/drawing/2014/main" id="{EC91523B-E945-A7A5-7003-746CDB38D211}"/>
                  </a:ext>
                </a:extLst>
              </p:cNvPr>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5;p37">
                <a:extLst>
                  <a:ext uri="{FF2B5EF4-FFF2-40B4-BE49-F238E27FC236}">
                    <a16:creationId xmlns:a16="http://schemas.microsoft.com/office/drawing/2014/main" id="{8131E488-EFC6-31ED-2D28-A3A28EBC0E2B}"/>
                  </a:ext>
                </a:extLst>
              </p:cNvPr>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6;p37">
                <a:extLst>
                  <a:ext uri="{FF2B5EF4-FFF2-40B4-BE49-F238E27FC236}">
                    <a16:creationId xmlns:a16="http://schemas.microsoft.com/office/drawing/2014/main" id="{EA6D6C9B-72D8-0D6D-2ED1-1DD8BE45FA2B}"/>
                  </a:ext>
                </a:extLst>
              </p:cNvPr>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667;p37">
                <a:extLst>
                  <a:ext uri="{FF2B5EF4-FFF2-40B4-BE49-F238E27FC236}">
                    <a16:creationId xmlns:a16="http://schemas.microsoft.com/office/drawing/2014/main" id="{E81174F9-2E21-0262-E663-7B47080A39F5}"/>
                  </a:ext>
                </a:extLst>
              </p:cNvPr>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668;p37">
                <a:extLst>
                  <a:ext uri="{FF2B5EF4-FFF2-40B4-BE49-F238E27FC236}">
                    <a16:creationId xmlns:a16="http://schemas.microsoft.com/office/drawing/2014/main" id="{7002DFCD-B064-B818-DF6B-718858F6F7EA}"/>
                  </a:ext>
                </a:extLst>
              </p:cNvPr>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669;p37">
                <a:extLst>
                  <a:ext uri="{FF2B5EF4-FFF2-40B4-BE49-F238E27FC236}">
                    <a16:creationId xmlns:a16="http://schemas.microsoft.com/office/drawing/2014/main" id="{73BE07D0-0483-40AD-8EA6-ABD4EE4854B6}"/>
                  </a:ext>
                </a:extLst>
              </p:cNvPr>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670;p37">
                <a:extLst>
                  <a:ext uri="{FF2B5EF4-FFF2-40B4-BE49-F238E27FC236}">
                    <a16:creationId xmlns:a16="http://schemas.microsoft.com/office/drawing/2014/main" id="{6F5395C8-6E2C-8A76-25A3-3B822BA28B1D}"/>
                  </a:ext>
                </a:extLst>
              </p:cNvPr>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671;p37">
                <a:extLst>
                  <a:ext uri="{FF2B5EF4-FFF2-40B4-BE49-F238E27FC236}">
                    <a16:creationId xmlns:a16="http://schemas.microsoft.com/office/drawing/2014/main" id="{EF8DECCA-A2E1-744E-7AE2-5801DA4DE469}"/>
                  </a:ext>
                </a:extLst>
              </p:cNvPr>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672;p37">
                <a:extLst>
                  <a:ext uri="{FF2B5EF4-FFF2-40B4-BE49-F238E27FC236}">
                    <a16:creationId xmlns:a16="http://schemas.microsoft.com/office/drawing/2014/main" id="{416EA9F0-E2A4-4714-ABA8-9974EADE37FC}"/>
                  </a:ext>
                </a:extLst>
              </p:cNvPr>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673;p37">
                <a:extLst>
                  <a:ext uri="{FF2B5EF4-FFF2-40B4-BE49-F238E27FC236}">
                    <a16:creationId xmlns:a16="http://schemas.microsoft.com/office/drawing/2014/main" id="{CA488DB0-3D59-0E67-B1EC-E1379F5A6CE4}"/>
                  </a:ext>
                </a:extLst>
              </p:cNvPr>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674;p37">
                <a:extLst>
                  <a:ext uri="{FF2B5EF4-FFF2-40B4-BE49-F238E27FC236}">
                    <a16:creationId xmlns:a16="http://schemas.microsoft.com/office/drawing/2014/main" id="{66A86EA3-26E7-D9F5-943B-6962B086BC92}"/>
                  </a:ext>
                </a:extLst>
              </p:cNvPr>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675;p37">
                <a:extLst>
                  <a:ext uri="{FF2B5EF4-FFF2-40B4-BE49-F238E27FC236}">
                    <a16:creationId xmlns:a16="http://schemas.microsoft.com/office/drawing/2014/main" id="{ED0E78F2-D1EA-3BA0-99EB-962E61C22E82}"/>
                  </a:ext>
                </a:extLst>
              </p:cNvPr>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676;p37">
                <a:extLst>
                  <a:ext uri="{FF2B5EF4-FFF2-40B4-BE49-F238E27FC236}">
                    <a16:creationId xmlns:a16="http://schemas.microsoft.com/office/drawing/2014/main" id="{98955C12-5BD2-14C8-EFFD-F6643B469827}"/>
                  </a:ext>
                </a:extLst>
              </p:cNvPr>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677;p37">
                <a:extLst>
                  <a:ext uri="{FF2B5EF4-FFF2-40B4-BE49-F238E27FC236}">
                    <a16:creationId xmlns:a16="http://schemas.microsoft.com/office/drawing/2014/main" id="{A6E2BABB-057F-4932-EB5A-B3F80F0F42CB}"/>
                  </a:ext>
                </a:extLst>
              </p:cNvPr>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678;p37">
                <a:extLst>
                  <a:ext uri="{FF2B5EF4-FFF2-40B4-BE49-F238E27FC236}">
                    <a16:creationId xmlns:a16="http://schemas.microsoft.com/office/drawing/2014/main" id="{F0D262BB-7756-A930-A052-A98B5E79FF1B}"/>
                  </a:ext>
                </a:extLst>
              </p:cNvPr>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679;p37">
                <a:extLst>
                  <a:ext uri="{FF2B5EF4-FFF2-40B4-BE49-F238E27FC236}">
                    <a16:creationId xmlns:a16="http://schemas.microsoft.com/office/drawing/2014/main" id="{FD2DF8D6-DBC6-2C5B-4F74-7B635928A749}"/>
                  </a:ext>
                </a:extLst>
              </p:cNvPr>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680;p37">
                <a:extLst>
                  <a:ext uri="{FF2B5EF4-FFF2-40B4-BE49-F238E27FC236}">
                    <a16:creationId xmlns:a16="http://schemas.microsoft.com/office/drawing/2014/main" id="{D1441D81-3781-0F6E-AF92-8AA74E797331}"/>
                  </a:ext>
                </a:extLst>
              </p:cNvPr>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681;p37">
                <a:extLst>
                  <a:ext uri="{FF2B5EF4-FFF2-40B4-BE49-F238E27FC236}">
                    <a16:creationId xmlns:a16="http://schemas.microsoft.com/office/drawing/2014/main" id="{BBDE6DCC-1F8D-D9C2-672B-08077C67B7A0}"/>
                  </a:ext>
                </a:extLst>
              </p:cNvPr>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682;p37">
                <a:extLst>
                  <a:ext uri="{FF2B5EF4-FFF2-40B4-BE49-F238E27FC236}">
                    <a16:creationId xmlns:a16="http://schemas.microsoft.com/office/drawing/2014/main" id="{85AE6F59-78DA-39FE-E649-3EFE593F0CD7}"/>
                  </a:ext>
                </a:extLst>
              </p:cNvPr>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683;p37">
                <a:extLst>
                  <a:ext uri="{FF2B5EF4-FFF2-40B4-BE49-F238E27FC236}">
                    <a16:creationId xmlns:a16="http://schemas.microsoft.com/office/drawing/2014/main" id="{8CBBB46A-5760-5685-DD9E-6E8C94763CD5}"/>
                  </a:ext>
                </a:extLst>
              </p:cNvPr>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684;p37">
                <a:extLst>
                  <a:ext uri="{FF2B5EF4-FFF2-40B4-BE49-F238E27FC236}">
                    <a16:creationId xmlns:a16="http://schemas.microsoft.com/office/drawing/2014/main" id="{3A978D07-7FD6-0DCC-926B-9ADFF0608A29}"/>
                  </a:ext>
                </a:extLst>
              </p:cNvPr>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685;p37">
                <a:extLst>
                  <a:ext uri="{FF2B5EF4-FFF2-40B4-BE49-F238E27FC236}">
                    <a16:creationId xmlns:a16="http://schemas.microsoft.com/office/drawing/2014/main" id="{626B80BA-AE4B-77F2-BE8D-B678F7A9F481}"/>
                  </a:ext>
                </a:extLst>
              </p:cNvPr>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686;p37">
                <a:extLst>
                  <a:ext uri="{FF2B5EF4-FFF2-40B4-BE49-F238E27FC236}">
                    <a16:creationId xmlns:a16="http://schemas.microsoft.com/office/drawing/2014/main" id="{27226F9C-E179-E02A-E06F-3CF918F8588E}"/>
                  </a:ext>
                </a:extLst>
              </p:cNvPr>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687;p37">
                <a:extLst>
                  <a:ext uri="{FF2B5EF4-FFF2-40B4-BE49-F238E27FC236}">
                    <a16:creationId xmlns:a16="http://schemas.microsoft.com/office/drawing/2014/main" id="{00F4DB4C-7894-B24B-9094-77C12A2313D4}"/>
                  </a:ext>
                </a:extLst>
              </p:cNvPr>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688;p37">
                <a:extLst>
                  <a:ext uri="{FF2B5EF4-FFF2-40B4-BE49-F238E27FC236}">
                    <a16:creationId xmlns:a16="http://schemas.microsoft.com/office/drawing/2014/main" id="{3EB21DD2-EED7-056A-1DFF-855D92F95940}"/>
                  </a:ext>
                </a:extLst>
              </p:cNvPr>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689;p37">
                <a:extLst>
                  <a:ext uri="{FF2B5EF4-FFF2-40B4-BE49-F238E27FC236}">
                    <a16:creationId xmlns:a16="http://schemas.microsoft.com/office/drawing/2014/main" id="{85E3CF07-71E3-8CCB-F60F-DA3BCBB167AA}"/>
                  </a:ext>
                </a:extLst>
              </p:cNvPr>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690;p37">
                <a:extLst>
                  <a:ext uri="{FF2B5EF4-FFF2-40B4-BE49-F238E27FC236}">
                    <a16:creationId xmlns:a16="http://schemas.microsoft.com/office/drawing/2014/main" id="{3F9DA2ED-56D5-442A-4EC7-D09625904082}"/>
                  </a:ext>
                </a:extLst>
              </p:cNvPr>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691;p37">
                <a:extLst>
                  <a:ext uri="{FF2B5EF4-FFF2-40B4-BE49-F238E27FC236}">
                    <a16:creationId xmlns:a16="http://schemas.microsoft.com/office/drawing/2014/main" id="{755B8AAD-9907-D3D8-B123-07ADE18B0436}"/>
                  </a:ext>
                </a:extLst>
              </p:cNvPr>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692;p37">
                <a:extLst>
                  <a:ext uri="{FF2B5EF4-FFF2-40B4-BE49-F238E27FC236}">
                    <a16:creationId xmlns:a16="http://schemas.microsoft.com/office/drawing/2014/main" id="{ECEF5420-1D87-67B4-E672-04C353242D11}"/>
                  </a:ext>
                </a:extLst>
              </p:cNvPr>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693;p37">
                <a:extLst>
                  <a:ext uri="{FF2B5EF4-FFF2-40B4-BE49-F238E27FC236}">
                    <a16:creationId xmlns:a16="http://schemas.microsoft.com/office/drawing/2014/main" id="{3E09C1F1-54E9-8F42-E359-4DC5631A9F79}"/>
                  </a:ext>
                </a:extLst>
              </p:cNvPr>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694;p37">
                <a:extLst>
                  <a:ext uri="{FF2B5EF4-FFF2-40B4-BE49-F238E27FC236}">
                    <a16:creationId xmlns:a16="http://schemas.microsoft.com/office/drawing/2014/main" id="{C9043F12-9887-5087-B426-9C970D438AE2}"/>
                  </a:ext>
                </a:extLst>
              </p:cNvPr>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695;p37">
                <a:extLst>
                  <a:ext uri="{FF2B5EF4-FFF2-40B4-BE49-F238E27FC236}">
                    <a16:creationId xmlns:a16="http://schemas.microsoft.com/office/drawing/2014/main" id="{B892F964-3B94-1BE9-C82A-17273D5576D1}"/>
                  </a:ext>
                </a:extLst>
              </p:cNvPr>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696;p37">
                <a:extLst>
                  <a:ext uri="{FF2B5EF4-FFF2-40B4-BE49-F238E27FC236}">
                    <a16:creationId xmlns:a16="http://schemas.microsoft.com/office/drawing/2014/main" id="{942D6C8F-EE9A-F8F9-863D-369468970A4A}"/>
                  </a:ext>
                </a:extLst>
              </p:cNvPr>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697;p37">
                <a:extLst>
                  <a:ext uri="{FF2B5EF4-FFF2-40B4-BE49-F238E27FC236}">
                    <a16:creationId xmlns:a16="http://schemas.microsoft.com/office/drawing/2014/main" id="{0761323C-371C-2B5A-B903-91F614A41A91}"/>
                  </a:ext>
                </a:extLst>
              </p:cNvPr>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698;p37">
                <a:extLst>
                  <a:ext uri="{FF2B5EF4-FFF2-40B4-BE49-F238E27FC236}">
                    <a16:creationId xmlns:a16="http://schemas.microsoft.com/office/drawing/2014/main" id="{FD9B28FD-2846-0E5A-59DD-6B2E770A93C9}"/>
                  </a:ext>
                </a:extLst>
              </p:cNvPr>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699;p37">
                <a:extLst>
                  <a:ext uri="{FF2B5EF4-FFF2-40B4-BE49-F238E27FC236}">
                    <a16:creationId xmlns:a16="http://schemas.microsoft.com/office/drawing/2014/main" id="{1BB77FA9-682C-0503-44DD-11728B3BA53C}"/>
                  </a:ext>
                </a:extLst>
              </p:cNvPr>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700;p37">
                <a:extLst>
                  <a:ext uri="{FF2B5EF4-FFF2-40B4-BE49-F238E27FC236}">
                    <a16:creationId xmlns:a16="http://schemas.microsoft.com/office/drawing/2014/main" id="{B250A4D4-1538-A46E-4CFE-4D75646B6C55}"/>
                  </a:ext>
                </a:extLst>
              </p:cNvPr>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701;p37">
                <a:extLst>
                  <a:ext uri="{FF2B5EF4-FFF2-40B4-BE49-F238E27FC236}">
                    <a16:creationId xmlns:a16="http://schemas.microsoft.com/office/drawing/2014/main" id="{236B0444-D7AC-5FC7-97D4-CF07D94F6487}"/>
                  </a:ext>
                </a:extLst>
              </p:cNvPr>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702;p37">
                <a:extLst>
                  <a:ext uri="{FF2B5EF4-FFF2-40B4-BE49-F238E27FC236}">
                    <a16:creationId xmlns:a16="http://schemas.microsoft.com/office/drawing/2014/main" id="{46C0079C-B1A8-2186-B900-2F4147445FDF}"/>
                  </a:ext>
                </a:extLst>
              </p:cNvPr>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703;p37">
                <a:extLst>
                  <a:ext uri="{FF2B5EF4-FFF2-40B4-BE49-F238E27FC236}">
                    <a16:creationId xmlns:a16="http://schemas.microsoft.com/office/drawing/2014/main" id="{5079F7E7-43C0-9CF8-B831-50C8AF49B338}"/>
                  </a:ext>
                </a:extLst>
              </p:cNvPr>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704;p37">
                <a:extLst>
                  <a:ext uri="{FF2B5EF4-FFF2-40B4-BE49-F238E27FC236}">
                    <a16:creationId xmlns:a16="http://schemas.microsoft.com/office/drawing/2014/main" id="{F46931E3-D0DA-4D05-752B-FD09420F9C6C}"/>
                  </a:ext>
                </a:extLst>
              </p:cNvPr>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705;p37">
                <a:extLst>
                  <a:ext uri="{FF2B5EF4-FFF2-40B4-BE49-F238E27FC236}">
                    <a16:creationId xmlns:a16="http://schemas.microsoft.com/office/drawing/2014/main" id="{0D0BFB57-98D0-1923-63CC-6D764789A884}"/>
                  </a:ext>
                </a:extLst>
              </p:cNvPr>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706;p37">
                <a:extLst>
                  <a:ext uri="{FF2B5EF4-FFF2-40B4-BE49-F238E27FC236}">
                    <a16:creationId xmlns:a16="http://schemas.microsoft.com/office/drawing/2014/main" id="{1E39EE15-0FD7-5840-3555-B2AADD679C0B}"/>
                  </a:ext>
                </a:extLst>
              </p:cNvPr>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707;p37">
                <a:extLst>
                  <a:ext uri="{FF2B5EF4-FFF2-40B4-BE49-F238E27FC236}">
                    <a16:creationId xmlns:a16="http://schemas.microsoft.com/office/drawing/2014/main" id="{62CC3352-212B-413E-A54A-D498F7A5F0D2}"/>
                  </a:ext>
                </a:extLst>
              </p:cNvPr>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708;p37">
                <a:extLst>
                  <a:ext uri="{FF2B5EF4-FFF2-40B4-BE49-F238E27FC236}">
                    <a16:creationId xmlns:a16="http://schemas.microsoft.com/office/drawing/2014/main" id="{2FA24EAA-F535-1744-71DB-43B2EEC8A05B}"/>
                  </a:ext>
                </a:extLst>
              </p:cNvPr>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709;p37">
                <a:extLst>
                  <a:ext uri="{FF2B5EF4-FFF2-40B4-BE49-F238E27FC236}">
                    <a16:creationId xmlns:a16="http://schemas.microsoft.com/office/drawing/2014/main" id="{A3C83C8E-8013-8BFD-E863-4FD55F74FF40}"/>
                  </a:ext>
                </a:extLst>
              </p:cNvPr>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710;p37">
                <a:extLst>
                  <a:ext uri="{FF2B5EF4-FFF2-40B4-BE49-F238E27FC236}">
                    <a16:creationId xmlns:a16="http://schemas.microsoft.com/office/drawing/2014/main" id="{4F2E38EF-0E18-1B2A-2463-9043633A3A84}"/>
                  </a:ext>
                </a:extLst>
              </p:cNvPr>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711;p37">
                <a:extLst>
                  <a:ext uri="{FF2B5EF4-FFF2-40B4-BE49-F238E27FC236}">
                    <a16:creationId xmlns:a16="http://schemas.microsoft.com/office/drawing/2014/main" id="{B56D24D9-1C86-978B-23BC-45F033432199}"/>
                  </a:ext>
                </a:extLst>
              </p:cNvPr>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712;p37">
                <a:extLst>
                  <a:ext uri="{FF2B5EF4-FFF2-40B4-BE49-F238E27FC236}">
                    <a16:creationId xmlns:a16="http://schemas.microsoft.com/office/drawing/2014/main" id="{76E25807-5C23-FBB0-23D0-221AA22D97DB}"/>
                  </a:ext>
                </a:extLst>
              </p:cNvPr>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713;p37">
                <a:extLst>
                  <a:ext uri="{FF2B5EF4-FFF2-40B4-BE49-F238E27FC236}">
                    <a16:creationId xmlns:a16="http://schemas.microsoft.com/office/drawing/2014/main" id="{F20BF3DE-87B1-49F1-5CFA-642CEE876A5F}"/>
                  </a:ext>
                </a:extLst>
              </p:cNvPr>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714;p37">
                <a:extLst>
                  <a:ext uri="{FF2B5EF4-FFF2-40B4-BE49-F238E27FC236}">
                    <a16:creationId xmlns:a16="http://schemas.microsoft.com/office/drawing/2014/main" id="{0354F317-5410-2687-BA59-7FB156F284D1}"/>
                  </a:ext>
                </a:extLst>
              </p:cNvPr>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715;p37">
                <a:extLst>
                  <a:ext uri="{FF2B5EF4-FFF2-40B4-BE49-F238E27FC236}">
                    <a16:creationId xmlns:a16="http://schemas.microsoft.com/office/drawing/2014/main" id="{F669FBF9-4AC2-93CB-19C0-65AE22E418B5}"/>
                  </a:ext>
                </a:extLst>
              </p:cNvPr>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716;p37">
                <a:extLst>
                  <a:ext uri="{FF2B5EF4-FFF2-40B4-BE49-F238E27FC236}">
                    <a16:creationId xmlns:a16="http://schemas.microsoft.com/office/drawing/2014/main" id="{9494FB8B-CD71-132F-971C-EA6F21808099}"/>
                  </a:ext>
                </a:extLst>
              </p:cNvPr>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717;p37">
                <a:extLst>
                  <a:ext uri="{FF2B5EF4-FFF2-40B4-BE49-F238E27FC236}">
                    <a16:creationId xmlns:a16="http://schemas.microsoft.com/office/drawing/2014/main" id="{7DC0D68B-61DE-AC24-37C0-FE9A35303CDD}"/>
                  </a:ext>
                </a:extLst>
              </p:cNvPr>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718;p37">
                <a:extLst>
                  <a:ext uri="{FF2B5EF4-FFF2-40B4-BE49-F238E27FC236}">
                    <a16:creationId xmlns:a16="http://schemas.microsoft.com/office/drawing/2014/main" id="{CFBCB7C5-A71B-22E4-C5AB-CE9B62EFE51F}"/>
                  </a:ext>
                </a:extLst>
              </p:cNvPr>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719;p37">
                <a:extLst>
                  <a:ext uri="{FF2B5EF4-FFF2-40B4-BE49-F238E27FC236}">
                    <a16:creationId xmlns:a16="http://schemas.microsoft.com/office/drawing/2014/main" id="{57C2C100-418F-B0B5-E3C4-DF12208A4BBA}"/>
                  </a:ext>
                </a:extLst>
              </p:cNvPr>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720;p37">
                <a:extLst>
                  <a:ext uri="{FF2B5EF4-FFF2-40B4-BE49-F238E27FC236}">
                    <a16:creationId xmlns:a16="http://schemas.microsoft.com/office/drawing/2014/main" id="{EB41B6B1-9743-4000-3BC7-4216B6B5B248}"/>
                  </a:ext>
                </a:extLst>
              </p:cNvPr>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721;p37">
                <a:extLst>
                  <a:ext uri="{FF2B5EF4-FFF2-40B4-BE49-F238E27FC236}">
                    <a16:creationId xmlns:a16="http://schemas.microsoft.com/office/drawing/2014/main" id="{34E41A7B-168D-9012-A38E-CFEB05128EE6}"/>
                  </a:ext>
                </a:extLst>
              </p:cNvPr>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722;p37">
                <a:extLst>
                  <a:ext uri="{FF2B5EF4-FFF2-40B4-BE49-F238E27FC236}">
                    <a16:creationId xmlns:a16="http://schemas.microsoft.com/office/drawing/2014/main" id="{87C1B9D8-C5FB-CCC4-A10E-BEA0DC64AB99}"/>
                  </a:ext>
                </a:extLst>
              </p:cNvPr>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723;p37">
                <a:extLst>
                  <a:ext uri="{FF2B5EF4-FFF2-40B4-BE49-F238E27FC236}">
                    <a16:creationId xmlns:a16="http://schemas.microsoft.com/office/drawing/2014/main" id="{DC3E0670-8188-45BC-7371-517629ADAE47}"/>
                  </a:ext>
                </a:extLst>
              </p:cNvPr>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724;p37">
                <a:extLst>
                  <a:ext uri="{FF2B5EF4-FFF2-40B4-BE49-F238E27FC236}">
                    <a16:creationId xmlns:a16="http://schemas.microsoft.com/office/drawing/2014/main" id="{6A82FA7A-032B-4EAF-9C9A-9BE08DC9DB97}"/>
                  </a:ext>
                </a:extLst>
              </p:cNvPr>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725;p37">
                <a:extLst>
                  <a:ext uri="{FF2B5EF4-FFF2-40B4-BE49-F238E27FC236}">
                    <a16:creationId xmlns:a16="http://schemas.microsoft.com/office/drawing/2014/main" id="{5DD38062-9E58-B3A1-C3ED-E62D5629C97C}"/>
                  </a:ext>
                </a:extLst>
              </p:cNvPr>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726;p37">
                <a:extLst>
                  <a:ext uri="{FF2B5EF4-FFF2-40B4-BE49-F238E27FC236}">
                    <a16:creationId xmlns:a16="http://schemas.microsoft.com/office/drawing/2014/main" id="{6EB97401-73DB-A66D-FB40-6CA0AD46F7EA}"/>
                  </a:ext>
                </a:extLst>
              </p:cNvPr>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727;p37">
                <a:extLst>
                  <a:ext uri="{FF2B5EF4-FFF2-40B4-BE49-F238E27FC236}">
                    <a16:creationId xmlns:a16="http://schemas.microsoft.com/office/drawing/2014/main" id="{FA605B6C-28E1-5378-9471-524D3DE2E380}"/>
                  </a:ext>
                </a:extLst>
              </p:cNvPr>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728;p37">
                <a:extLst>
                  <a:ext uri="{FF2B5EF4-FFF2-40B4-BE49-F238E27FC236}">
                    <a16:creationId xmlns:a16="http://schemas.microsoft.com/office/drawing/2014/main" id="{C21B744A-40D2-5212-1CC1-5D1004086036}"/>
                  </a:ext>
                </a:extLst>
              </p:cNvPr>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729;p37">
                <a:extLst>
                  <a:ext uri="{FF2B5EF4-FFF2-40B4-BE49-F238E27FC236}">
                    <a16:creationId xmlns:a16="http://schemas.microsoft.com/office/drawing/2014/main" id="{73B23D6D-12CC-D9A0-3ED9-1C3153C7D0A4}"/>
                  </a:ext>
                </a:extLst>
              </p:cNvPr>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730;p37">
                <a:extLst>
                  <a:ext uri="{FF2B5EF4-FFF2-40B4-BE49-F238E27FC236}">
                    <a16:creationId xmlns:a16="http://schemas.microsoft.com/office/drawing/2014/main" id="{C14389A6-A154-83F7-F5F0-B8565F559FE6}"/>
                  </a:ext>
                </a:extLst>
              </p:cNvPr>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731;p37">
                <a:extLst>
                  <a:ext uri="{FF2B5EF4-FFF2-40B4-BE49-F238E27FC236}">
                    <a16:creationId xmlns:a16="http://schemas.microsoft.com/office/drawing/2014/main" id="{1C18E4E4-C9CE-0821-3A75-43C2C433D903}"/>
                  </a:ext>
                </a:extLst>
              </p:cNvPr>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732;p37">
                <a:extLst>
                  <a:ext uri="{FF2B5EF4-FFF2-40B4-BE49-F238E27FC236}">
                    <a16:creationId xmlns:a16="http://schemas.microsoft.com/office/drawing/2014/main" id="{790EDFB1-8BF3-A2BA-865F-427736526C89}"/>
                  </a:ext>
                </a:extLst>
              </p:cNvPr>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733;p37">
                <a:extLst>
                  <a:ext uri="{FF2B5EF4-FFF2-40B4-BE49-F238E27FC236}">
                    <a16:creationId xmlns:a16="http://schemas.microsoft.com/office/drawing/2014/main" id="{882E9285-0A41-4EC1-130D-D450AB485558}"/>
                  </a:ext>
                </a:extLst>
              </p:cNvPr>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734;p37">
                <a:extLst>
                  <a:ext uri="{FF2B5EF4-FFF2-40B4-BE49-F238E27FC236}">
                    <a16:creationId xmlns:a16="http://schemas.microsoft.com/office/drawing/2014/main" id="{C442CA7D-45E7-5E7B-A9B3-25A98B402964}"/>
                  </a:ext>
                </a:extLst>
              </p:cNvPr>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735;p37">
                <a:extLst>
                  <a:ext uri="{FF2B5EF4-FFF2-40B4-BE49-F238E27FC236}">
                    <a16:creationId xmlns:a16="http://schemas.microsoft.com/office/drawing/2014/main" id="{95F2B426-9918-441D-F497-759F1058BB57}"/>
                  </a:ext>
                </a:extLst>
              </p:cNvPr>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736;p37">
                <a:extLst>
                  <a:ext uri="{FF2B5EF4-FFF2-40B4-BE49-F238E27FC236}">
                    <a16:creationId xmlns:a16="http://schemas.microsoft.com/office/drawing/2014/main" id="{1AF03CB0-ED1D-5E7A-C987-4493246AAEB0}"/>
                  </a:ext>
                </a:extLst>
              </p:cNvPr>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737;p37">
                <a:extLst>
                  <a:ext uri="{FF2B5EF4-FFF2-40B4-BE49-F238E27FC236}">
                    <a16:creationId xmlns:a16="http://schemas.microsoft.com/office/drawing/2014/main" id="{94BC72F5-BCD9-4DBF-80ED-664C7EDE8752}"/>
                  </a:ext>
                </a:extLst>
              </p:cNvPr>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738;p37">
                <a:extLst>
                  <a:ext uri="{FF2B5EF4-FFF2-40B4-BE49-F238E27FC236}">
                    <a16:creationId xmlns:a16="http://schemas.microsoft.com/office/drawing/2014/main" id="{7A44F8A7-9393-147F-C083-C97B8F130E00}"/>
                  </a:ext>
                </a:extLst>
              </p:cNvPr>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739;p37">
                <a:extLst>
                  <a:ext uri="{FF2B5EF4-FFF2-40B4-BE49-F238E27FC236}">
                    <a16:creationId xmlns:a16="http://schemas.microsoft.com/office/drawing/2014/main" id="{8E696D36-CB54-F622-385C-26F90BC5EEDD}"/>
                  </a:ext>
                </a:extLst>
              </p:cNvPr>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740;p37">
                <a:extLst>
                  <a:ext uri="{FF2B5EF4-FFF2-40B4-BE49-F238E27FC236}">
                    <a16:creationId xmlns:a16="http://schemas.microsoft.com/office/drawing/2014/main" id="{A6DFBDE3-7540-329C-F5AC-33012D248788}"/>
                  </a:ext>
                </a:extLst>
              </p:cNvPr>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741;p37">
                <a:extLst>
                  <a:ext uri="{FF2B5EF4-FFF2-40B4-BE49-F238E27FC236}">
                    <a16:creationId xmlns:a16="http://schemas.microsoft.com/office/drawing/2014/main" id="{FB60A4FB-21DA-1BB4-7AB7-9D7A9A18200A}"/>
                  </a:ext>
                </a:extLst>
              </p:cNvPr>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742;p37">
                <a:extLst>
                  <a:ext uri="{FF2B5EF4-FFF2-40B4-BE49-F238E27FC236}">
                    <a16:creationId xmlns:a16="http://schemas.microsoft.com/office/drawing/2014/main" id="{EA06ED51-8EE1-20A4-7215-375B301CF2D5}"/>
                  </a:ext>
                </a:extLst>
              </p:cNvPr>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743;p37">
                <a:extLst>
                  <a:ext uri="{FF2B5EF4-FFF2-40B4-BE49-F238E27FC236}">
                    <a16:creationId xmlns:a16="http://schemas.microsoft.com/office/drawing/2014/main" id="{E7E799B3-5289-96CB-E21C-0B8DC99290E1}"/>
                  </a:ext>
                </a:extLst>
              </p:cNvPr>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744;p37">
                <a:extLst>
                  <a:ext uri="{FF2B5EF4-FFF2-40B4-BE49-F238E27FC236}">
                    <a16:creationId xmlns:a16="http://schemas.microsoft.com/office/drawing/2014/main" id="{01807FC1-28A2-78AA-6C4E-2C294AA47702}"/>
                  </a:ext>
                </a:extLst>
              </p:cNvPr>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45;p37">
                <a:extLst>
                  <a:ext uri="{FF2B5EF4-FFF2-40B4-BE49-F238E27FC236}">
                    <a16:creationId xmlns:a16="http://schemas.microsoft.com/office/drawing/2014/main" id="{B85CD4C0-49E2-F4CF-9699-FA37587A0A84}"/>
                  </a:ext>
                </a:extLst>
              </p:cNvPr>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46;p37">
                <a:extLst>
                  <a:ext uri="{FF2B5EF4-FFF2-40B4-BE49-F238E27FC236}">
                    <a16:creationId xmlns:a16="http://schemas.microsoft.com/office/drawing/2014/main" id="{154FEE24-E7F0-3BCE-3378-B6D3D84E653D}"/>
                  </a:ext>
                </a:extLst>
              </p:cNvPr>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47;p37">
                <a:extLst>
                  <a:ext uri="{FF2B5EF4-FFF2-40B4-BE49-F238E27FC236}">
                    <a16:creationId xmlns:a16="http://schemas.microsoft.com/office/drawing/2014/main" id="{6E37ABD6-8A83-4409-D83F-D56324ACEB38}"/>
                  </a:ext>
                </a:extLst>
              </p:cNvPr>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48;p37">
                <a:extLst>
                  <a:ext uri="{FF2B5EF4-FFF2-40B4-BE49-F238E27FC236}">
                    <a16:creationId xmlns:a16="http://schemas.microsoft.com/office/drawing/2014/main" id="{81442025-530B-B5C3-07E3-9889A8DD3E63}"/>
                  </a:ext>
                </a:extLst>
              </p:cNvPr>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749;p37">
              <a:extLst>
                <a:ext uri="{FF2B5EF4-FFF2-40B4-BE49-F238E27FC236}">
                  <a16:creationId xmlns:a16="http://schemas.microsoft.com/office/drawing/2014/main" id="{94751AFD-E655-FC8E-2E40-525604FC02C8}"/>
                </a:ext>
              </a:extLst>
            </p:cNvPr>
            <p:cNvGrpSpPr/>
            <p:nvPr/>
          </p:nvGrpSpPr>
          <p:grpSpPr>
            <a:xfrm>
              <a:off x="4825898" y="1492688"/>
              <a:ext cx="1147199" cy="637372"/>
              <a:chOff x="315275" y="3124950"/>
              <a:chExt cx="658175" cy="365675"/>
            </a:xfrm>
          </p:grpSpPr>
          <p:sp>
            <p:nvSpPr>
              <p:cNvPr id="18" name="Google Shape;750;p37">
                <a:extLst>
                  <a:ext uri="{FF2B5EF4-FFF2-40B4-BE49-F238E27FC236}">
                    <a16:creationId xmlns:a16="http://schemas.microsoft.com/office/drawing/2014/main" id="{0060FEF7-083D-F49B-DA9D-A07A62B6D385}"/>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1;p37">
                <a:extLst>
                  <a:ext uri="{FF2B5EF4-FFF2-40B4-BE49-F238E27FC236}">
                    <a16:creationId xmlns:a16="http://schemas.microsoft.com/office/drawing/2014/main" id="{908F58D3-B538-98CD-ECCA-3B2AD69C4E1F}"/>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2;p37">
                <a:extLst>
                  <a:ext uri="{FF2B5EF4-FFF2-40B4-BE49-F238E27FC236}">
                    <a16:creationId xmlns:a16="http://schemas.microsoft.com/office/drawing/2014/main" id="{41FF8282-BCA8-B024-2B89-E0430DDF8CD0}"/>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3;p37">
                <a:extLst>
                  <a:ext uri="{FF2B5EF4-FFF2-40B4-BE49-F238E27FC236}">
                    <a16:creationId xmlns:a16="http://schemas.microsoft.com/office/drawing/2014/main" id="{457E4622-1E6F-366D-6CDA-CB1A21E80B69}"/>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4;p37">
                <a:extLst>
                  <a:ext uri="{FF2B5EF4-FFF2-40B4-BE49-F238E27FC236}">
                    <a16:creationId xmlns:a16="http://schemas.microsoft.com/office/drawing/2014/main" id="{EBD04ADF-28E3-12C2-19B3-E53DF2DA2BF5}"/>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5;p37">
                <a:extLst>
                  <a:ext uri="{FF2B5EF4-FFF2-40B4-BE49-F238E27FC236}">
                    <a16:creationId xmlns:a16="http://schemas.microsoft.com/office/drawing/2014/main" id="{C18290F3-9FCA-0A7E-F252-59700661D83F}"/>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756;p37">
              <a:extLst>
                <a:ext uri="{FF2B5EF4-FFF2-40B4-BE49-F238E27FC236}">
                  <a16:creationId xmlns:a16="http://schemas.microsoft.com/office/drawing/2014/main" id="{63B2EB19-CCCA-19B8-4327-A6BDCE8B8EAD}"/>
                </a:ext>
              </a:extLst>
            </p:cNvPr>
            <p:cNvGrpSpPr/>
            <p:nvPr/>
          </p:nvGrpSpPr>
          <p:grpSpPr>
            <a:xfrm>
              <a:off x="7112551" y="535097"/>
              <a:ext cx="1397100" cy="760518"/>
              <a:chOff x="238125" y="2409350"/>
              <a:chExt cx="760575" cy="414000"/>
            </a:xfrm>
          </p:grpSpPr>
          <p:sp>
            <p:nvSpPr>
              <p:cNvPr id="6" name="Google Shape;757;p37">
                <a:extLst>
                  <a:ext uri="{FF2B5EF4-FFF2-40B4-BE49-F238E27FC236}">
                    <a16:creationId xmlns:a16="http://schemas.microsoft.com/office/drawing/2014/main" id="{2F2EC859-28BD-5CAF-C86A-7C0E236A027C}"/>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58;p37">
                <a:extLst>
                  <a:ext uri="{FF2B5EF4-FFF2-40B4-BE49-F238E27FC236}">
                    <a16:creationId xmlns:a16="http://schemas.microsoft.com/office/drawing/2014/main" id="{09CBFD5A-47C9-2054-AFDA-363962221FA3}"/>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9;p37">
                <a:extLst>
                  <a:ext uri="{FF2B5EF4-FFF2-40B4-BE49-F238E27FC236}">
                    <a16:creationId xmlns:a16="http://schemas.microsoft.com/office/drawing/2014/main" id="{26D04669-354B-CD61-215F-88C23FA29F90}"/>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60;p37">
                <a:extLst>
                  <a:ext uri="{FF2B5EF4-FFF2-40B4-BE49-F238E27FC236}">
                    <a16:creationId xmlns:a16="http://schemas.microsoft.com/office/drawing/2014/main" id="{1274A412-EF1C-F806-E234-445698C0492F}"/>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1;p37">
                <a:extLst>
                  <a:ext uri="{FF2B5EF4-FFF2-40B4-BE49-F238E27FC236}">
                    <a16:creationId xmlns:a16="http://schemas.microsoft.com/office/drawing/2014/main" id="{3997F2BA-CCE6-1C29-26D7-02E4EFA6FD1C}"/>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62;p37">
                <a:extLst>
                  <a:ext uri="{FF2B5EF4-FFF2-40B4-BE49-F238E27FC236}">
                    <a16:creationId xmlns:a16="http://schemas.microsoft.com/office/drawing/2014/main" id="{9EE3B148-9E63-C239-9860-158EFF3E488C}"/>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3;p37">
                <a:extLst>
                  <a:ext uri="{FF2B5EF4-FFF2-40B4-BE49-F238E27FC236}">
                    <a16:creationId xmlns:a16="http://schemas.microsoft.com/office/drawing/2014/main" id="{C2B12D97-C416-B9A4-7A37-0940F078C7D7}"/>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4;p37">
                <a:extLst>
                  <a:ext uri="{FF2B5EF4-FFF2-40B4-BE49-F238E27FC236}">
                    <a16:creationId xmlns:a16="http://schemas.microsoft.com/office/drawing/2014/main" id="{3E4B4CA7-0C2E-6F4D-1E72-44D41DDE3389}"/>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5;p37">
                <a:extLst>
                  <a:ext uri="{FF2B5EF4-FFF2-40B4-BE49-F238E27FC236}">
                    <a16:creationId xmlns:a16="http://schemas.microsoft.com/office/drawing/2014/main" id="{79784AB0-64F5-FD66-9A31-A51F726D8C3F}"/>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6;p37">
                <a:extLst>
                  <a:ext uri="{FF2B5EF4-FFF2-40B4-BE49-F238E27FC236}">
                    <a16:creationId xmlns:a16="http://schemas.microsoft.com/office/drawing/2014/main" id="{69249D87-C29D-259A-6C2B-C2BF1251CBFF}"/>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67;p37">
                <a:extLst>
                  <a:ext uri="{FF2B5EF4-FFF2-40B4-BE49-F238E27FC236}">
                    <a16:creationId xmlns:a16="http://schemas.microsoft.com/office/drawing/2014/main" id="{C4B7193A-240C-54BF-07E6-BBF47168B602}"/>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68;p37">
                <a:extLst>
                  <a:ext uri="{FF2B5EF4-FFF2-40B4-BE49-F238E27FC236}">
                    <a16:creationId xmlns:a16="http://schemas.microsoft.com/office/drawing/2014/main" id="{5D28406F-2F28-2EBC-F71D-EFFD0E831B0B}"/>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Scope of AI based Banking Chatbot</a:t>
            </a:r>
            <a:endParaRPr dirty="0"/>
          </a:p>
        </p:txBody>
      </p:sp>
      <p:sp>
        <p:nvSpPr>
          <p:cNvPr id="4" name="Left Brace 3">
            <a:extLst>
              <a:ext uri="{FF2B5EF4-FFF2-40B4-BE49-F238E27FC236}">
                <a16:creationId xmlns:a16="http://schemas.microsoft.com/office/drawing/2014/main" id="{57525411-004D-405E-78B7-E40E803FDB4C}"/>
              </a:ext>
            </a:extLst>
          </p:cNvPr>
          <p:cNvSpPr/>
          <p:nvPr/>
        </p:nvSpPr>
        <p:spPr>
          <a:xfrm>
            <a:off x="254440" y="1351722"/>
            <a:ext cx="254443" cy="47707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7AA7570F-CE0A-3596-386C-D82C8D2C0190}"/>
              </a:ext>
            </a:extLst>
          </p:cNvPr>
          <p:cNvSpPr/>
          <p:nvPr/>
        </p:nvSpPr>
        <p:spPr>
          <a:xfrm>
            <a:off x="8711788" y="3992828"/>
            <a:ext cx="254443" cy="47707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b="1" dirty="0"/>
          </a:p>
        </p:txBody>
      </p:sp>
      <p:graphicFrame>
        <p:nvGraphicFramePr>
          <p:cNvPr id="10" name="Content Placeholder 2">
            <a:extLst>
              <a:ext uri="{FF2B5EF4-FFF2-40B4-BE49-F238E27FC236}">
                <a16:creationId xmlns:a16="http://schemas.microsoft.com/office/drawing/2014/main" id="{3655BFE9-1153-3A98-85CA-536C5A2EC161}"/>
              </a:ext>
            </a:extLst>
          </p:cNvPr>
          <p:cNvGraphicFramePr>
            <a:graphicFrameLocks/>
          </p:cNvGraphicFramePr>
          <p:nvPr>
            <p:extLst>
              <p:ext uri="{D42A27DB-BD31-4B8C-83A1-F6EECF244321}">
                <p14:modId xmlns:p14="http://schemas.microsoft.com/office/powerpoint/2010/main" val="502326785"/>
              </p:ext>
            </p:extLst>
          </p:nvPr>
        </p:nvGraphicFramePr>
        <p:xfrm>
          <a:off x="381661" y="1324120"/>
          <a:ext cx="8330127" cy="30640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ffectLst>
                  <a:outerShdw blurRad="50800" dist="38100" dir="2700000" algn="tl" rotWithShape="0">
                    <a:prstClr val="black">
                      <a:alpha val="40000"/>
                    </a:prstClr>
                  </a:outerShdw>
                </a:effectLst>
              </a:rPr>
              <a:t>Use case Diagram</a:t>
            </a:r>
            <a:endParaRPr dirty="0">
              <a:effectLst>
                <a:outerShdw blurRad="50800" dist="38100" dir="2700000" algn="tl" rotWithShape="0">
                  <a:prstClr val="black">
                    <a:alpha val="40000"/>
                  </a:prstClr>
                </a:outerShdw>
              </a:effectLst>
            </a:endParaRP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effectLst>
                  <a:outerShdw blurRad="50800" dist="38100" dir="2700000" algn="tl" rotWithShape="0">
                    <a:prstClr val="black">
                      <a:alpha val="40000"/>
                    </a:prstClr>
                  </a:outerShdw>
                </a:effectLst>
              </a:rPr>
              <a:t>06</a:t>
            </a:r>
            <a:endParaRPr dirty="0">
              <a:solidFill>
                <a:schemeClr val="accent1"/>
              </a:solidFill>
              <a:effectLst>
                <a:outerShdw blurRad="50800" dist="38100" dir="2700000" algn="tl" rotWithShape="0">
                  <a:prstClr val="black">
                    <a:alpha val="40000"/>
                  </a:prstClr>
                </a:outerShdw>
              </a:effectLst>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97" name="Google Shape;497;p3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grpSp>
        <p:nvGrpSpPr>
          <p:cNvPr id="473" name="Google Shape;152;p21">
            <a:extLst>
              <a:ext uri="{FF2B5EF4-FFF2-40B4-BE49-F238E27FC236}">
                <a16:creationId xmlns:a16="http://schemas.microsoft.com/office/drawing/2014/main" id="{BF7638D4-1E42-F1DA-A21A-F1737F249E06}"/>
              </a:ext>
            </a:extLst>
          </p:cNvPr>
          <p:cNvGrpSpPr/>
          <p:nvPr/>
        </p:nvGrpSpPr>
        <p:grpSpPr>
          <a:xfrm>
            <a:off x="7125788" y="2489544"/>
            <a:ext cx="1718823" cy="935599"/>
            <a:chOff x="238125" y="2409350"/>
            <a:chExt cx="760575" cy="414000"/>
          </a:xfrm>
        </p:grpSpPr>
        <p:sp>
          <p:nvSpPr>
            <p:cNvPr id="474" name="Google Shape;153;p21">
              <a:extLst>
                <a:ext uri="{FF2B5EF4-FFF2-40B4-BE49-F238E27FC236}">
                  <a16:creationId xmlns:a16="http://schemas.microsoft.com/office/drawing/2014/main" id="{C3015DCE-78DF-DCBA-E0BE-386E87034EAA}"/>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54;p21">
              <a:extLst>
                <a:ext uri="{FF2B5EF4-FFF2-40B4-BE49-F238E27FC236}">
                  <a16:creationId xmlns:a16="http://schemas.microsoft.com/office/drawing/2014/main" id="{32CBD730-F9F3-6D3B-7E2E-F97A12CBB6C4}"/>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55;p21">
              <a:extLst>
                <a:ext uri="{FF2B5EF4-FFF2-40B4-BE49-F238E27FC236}">
                  <a16:creationId xmlns:a16="http://schemas.microsoft.com/office/drawing/2014/main" id="{39D0F08E-D87B-27BB-8A22-4779DFAA72E9}"/>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56;p21">
              <a:extLst>
                <a:ext uri="{FF2B5EF4-FFF2-40B4-BE49-F238E27FC236}">
                  <a16:creationId xmlns:a16="http://schemas.microsoft.com/office/drawing/2014/main" id="{B3F25B66-067A-339B-3AFE-DC3A1822317E}"/>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57;p21">
              <a:extLst>
                <a:ext uri="{FF2B5EF4-FFF2-40B4-BE49-F238E27FC236}">
                  <a16:creationId xmlns:a16="http://schemas.microsoft.com/office/drawing/2014/main" id="{0DC4BA2A-3245-6EAA-DB1A-7AC6FF281C96}"/>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58;p21">
              <a:extLst>
                <a:ext uri="{FF2B5EF4-FFF2-40B4-BE49-F238E27FC236}">
                  <a16:creationId xmlns:a16="http://schemas.microsoft.com/office/drawing/2014/main" id="{E5E33D7A-B7A5-2D71-A0C1-B637ED361FBC}"/>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59;p21">
              <a:extLst>
                <a:ext uri="{FF2B5EF4-FFF2-40B4-BE49-F238E27FC236}">
                  <a16:creationId xmlns:a16="http://schemas.microsoft.com/office/drawing/2014/main" id="{66E9FA6A-7880-63A9-AB32-85C703C3F90C}"/>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60;p21">
              <a:extLst>
                <a:ext uri="{FF2B5EF4-FFF2-40B4-BE49-F238E27FC236}">
                  <a16:creationId xmlns:a16="http://schemas.microsoft.com/office/drawing/2014/main" id="{590A6876-C5CD-3733-7AA5-045137F6E2BE}"/>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61;p21">
              <a:extLst>
                <a:ext uri="{FF2B5EF4-FFF2-40B4-BE49-F238E27FC236}">
                  <a16:creationId xmlns:a16="http://schemas.microsoft.com/office/drawing/2014/main" id="{0200F4CF-0636-95F8-956E-1682E464092E}"/>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62;p21">
              <a:extLst>
                <a:ext uri="{FF2B5EF4-FFF2-40B4-BE49-F238E27FC236}">
                  <a16:creationId xmlns:a16="http://schemas.microsoft.com/office/drawing/2014/main" id="{EE222E24-A886-5A15-8E31-589F6F23C65E}"/>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63;p21">
              <a:extLst>
                <a:ext uri="{FF2B5EF4-FFF2-40B4-BE49-F238E27FC236}">
                  <a16:creationId xmlns:a16="http://schemas.microsoft.com/office/drawing/2014/main" id="{513E944E-0FDA-CBFF-0DAF-901192060986}"/>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64;p21">
              <a:extLst>
                <a:ext uri="{FF2B5EF4-FFF2-40B4-BE49-F238E27FC236}">
                  <a16:creationId xmlns:a16="http://schemas.microsoft.com/office/drawing/2014/main" id="{A958FAAB-64B8-C63F-06AD-E6E15E35E08E}"/>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21977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6" name="Picture 5">
            <a:extLst>
              <a:ext uri="{FF2B5EF4-FFF2-40B4-BE49-F238E27FC236}">
                <a16:creationId xmlns:a16="http://schemas.microsoft.com/office/drawing/2014/main" id="{FB0EEBEA-03B2-4F9E-EFF1-5C866D0E76A6}"/>
              </a:ext>
            </a:extLst>
          </p:cNvPr>
          <p:cNvPicPr>
            <a:picLocks noChangeAspect="1"/>
          </p:cNvPicPr>
          <p:nvPr/>
        </p:nvPicPr>
        <p:blipFill>
          <a:blip r:embed="rId3"/>
          <a:stretch>
            <a:fillRect/>
          </a:stretch>
        </p:blipFill>
        <p:spPr>
          <a:xfrm>
            <a:off x="-145233" y="-317556"/>
            <a:ext cx="9434465" cy="5778611"/>
          </a:xfrm>
          <a:prstGeom prst="rect">
            <a:avLst/>
          </a:prstGeom>
        </p:spPr>
      </p:pic>
      <p:sp>
        <p:nvSpPr>
          <p:cNvPr id="2" name="TextBox 1">
            <a:extLst>
              <a:ext uri="{FF2B5EF4-FFF2-40B4-BE49-F238E27FC236}">
                <a16:creationId xmlns:a16="http://schemas.microsoft.com/office/drawing/2014/main" id="{F2AD247C-1D5C-F025-CDA2-9A6723C34213}"/>
              </a:ext>
            </a:extLst>
          </p:cNvPr>
          <p:cNvSpPr txBox="1"/>
          <p:nvPr/>
        </p:nvSpPr>
        <p:spPr>
          <a:xfrm>
            <a:off x="520117" y="0"/>
            <a:ext cx="1697901" cy="307777"/>
          </a:xfrm>
          <a:prstGeom prst="rect">
            <a:avLst/>
          </a:prstGeom>
          <a:noFill/>
        </p:spPr>
        <p:txBody>
          <a:bodyPr wrap="none" rtlCol="0">
            <a:spAutoFit/>
          </a:bodyPr>
          <a:lstStyle/>
          <a:p>
            <a:r>
              <a:rPr lang="en-US" u="sng" dirty="0"/>
              <a:t>Use Case Diagram</a:t>
            </a:r>
          </a:p>
        </p:txBody>
      </p:sp>
      <p:sp>
        <p:nvSpPr>
          <p:cNvPr id="3" name="TextBox 2">
            <a:extLst>
              <a:ext uri="{FF2B5EF4-FFF2-40B4-BE49-F238E27FC236}">
                <a16:creationId xmlns:a16="http://schemas.microsoft.com/office/drawing/2014/main" id="{A142BC79-F0C5-BC04-A67D-96D70B3C1D8C}"/>
              </a:ext>
            </a:extLst>
          </p:cNvPr>
          <p:cNvSpPr txBox="1"/>
          <p:nvPr/>
        </p:nvSpPr>
        <p:spPr>
          <a:xfrm>
            <a:off x="1979802" y="471444"/>
            <a:ext cx="1149674" cy="276999"/>
          </a:xfrm>
          <a:prstGeom prst="rect">
            <a:avLst/>
          </a:prstGeom>
          <a:noFill/>
        </p:spPr>
        <p:txBody>
          <a:bodyPr wrap="none" rtlCol="0">
            <a:spAutoFit/>
          </a:bodyPr>
          <a:lstStyle/>
          <a:p>
            <a:r>
              <a:rPr lang="en-US" sz="1200" dirty="0">
                <a:latin typeface="+mn-lt"/>
              </a:rPr>
              <a:t>User Interface</a:t>
            </a:r>
          </a:p>
        </p:txBody>
      </p:sp>
    </p:spTree>
    <p:extLst>
      <p:ext uri="{BB962C8B-B14F-4D97-AF65-F5344CB8AC3E}">
        <p14:creationId xmlns:p14="http://schemas.microsoft.com/office/powerpoint/2010/main" val="3089464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ffectLst>
                  <a:outerShdw blurRad="50800" dist="38100" dir="2700000" algn="tl" rotWithShape="0">
                    <a:prstClr val="black">
                      <a:alpha val="40000"/>
                    </a:prstClr>
                  </a:outerShdw>
                </a:effectLst>
              </a:rPr>
              <a:t>Technical Workflow</a:t>
            </a:r>
            <a:endParaRPr dirty="0">
              <a:effectLst>
                <a:outerShdw blurRad="50800" dist="38100" dir="2700000" algn="tl" rotWithShape="0">
                  <a:prstClr val="black">
                    <a:alpha val="40000"/>
                  </a:prstClr>
                </a:outerShdw>
              </a:effectLst>
            </a:endParaRP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effectLst>
                  <a:outerShdw blurRad="50800" dist="38100" dir="2700000" algn="tl" rotWithShape="0">
                    <a:prstClr val="black">
                      <a:alpha val="40000"/>
                    </a:prstClr>
                  </a:outerShdw>
                </a:effectLst>
              </a:rPr>
              <a:t>07</a:t>
            </a:r>
            <a:endParaRPr dirty="0">
              <a:solidFill>
                <a:schemeClr val="accent1"/>
              </a:solidFill>
              <a:effectLst>
                <a:outerShdw blurRad="50800" dist="38100" dir="2700000" algn="tl" rotWithShape="0">
                  <a:prstClr val="black">
                    <a:alpha val="40000"/>
                  </a:prstClr>
                </a:outerShdw>
              </a:effectLst>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97" name="Google Shape;497;p3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pic>
        <p:nvPicPr>
          <p:cNvPr id="3" name="Graphic 2" descr="Chevron arrows with solid fill">
            <a:extLst>
              <a:ext uri="{FF2B5EF4-FFF2-40B4-BE49-F238E27FC236}">
                <a16:creationId xmlns:a16="http://schemas.microsoft.com/office/drawing/2014/main" id="{349C9B55-74AD-9883-E5A6-B051C03C4A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6833" y="2581975"/>
            <a:ext cx="2125134" cy="1420050"/>
          </a:xfrm>
          <a:prstGeom prst="rect">
            <a:avLst/>
          </a:prstGeom>
        </p:spPr>
      </p:pic>
    </p:spTree>
    <p:extLst>
      <p:ext uri="{BB962C8B-B14F-4D97-AF65-F5344CB8AC3E}">
        <p14:creationId xmlns:p14="http://schemas.microsoft.com/office/powerpoint/2010/main" val="1914945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Workflow</a:t>
            </a:r>
            <a:endParaRPr dirty="0"/>
          </a:p>
        </p:txBody>
      </p:sp>
      <p:grpSp>
        <p:nvGrpSpPr>
          <p:cNvPr id="49" name="Google Shape;1312;p44">
            <a:extLst>
              <a:ext uri="{FF2B5EF4-FFF2-40B4-BE49-F238E27FC236}">
                <a16:creationId xmlns:a16="http://schemas.microsoft.com/office/drawing/2014/main" id="{CEE131D0-0115-8031-59CF-89157B0F6C04}"/>
              </a:ext>
            </a:extLst>
          </p:cNvPr>
          <p:cNvGrpSpPr/>
          <p:nvPr/>
        </p:nvGrpSpPr>
        <p:grpSpPr>
          <a:xfrm>
            <a:off x="870506" y="1242400"/>
            <a:ext cx="7907787" cy="904401"/>
            <a:chOff x="4411966" y="3131459"/>
            <a:chExt cx="710524" cy="117397"/>
          </a:xfrm>
        </p:grpSpPr>
        <p:sp>
          <p:nvSpPr>
            <p:cNvPr id="50" name="Google Shape;1313;p44">
              <a:extLst>
                <a:ext uri="{FF2B5EF4-FFF2-40B4-BE49-F238E27FC236}">
                  <a16:creationId xmlns:a16="http://schemas.microsoft.com/office/drawing/2014/main" id="{DC476485-5EFF-C61F-7A08-E265A38A6965}"/>
                </a:ext>
              </a:extLst>
            </p:cNvPr>
            <p:cNvSpPr/>
            <p:nvPr/>
          </p:nvSpPr>
          <p:spPr>
            <a:xfrm>
              <a:off x="4528469" y="3131459"/>
              <a:ext cx="594021"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CA" dirty="0">
                  <a:solidFill>
                    <a:schemeClr val="accent6"/>
                  </a:solidFill>
                  <a:latin typeface="Golos Text Medium"/>
                  <a:cs typeface="Golos Text Medium"/>
                </a:rPr>
                <a:t>Install Python and any necessary libraries or frameworks, such as NLTK, TensorFlow, or scikit-learn. Set up a virtual environment to manage dependencies.</a:t>
              </a:r>
            </a:p>
          </p:txBody>
        </p:sp>
        <p:sp>
          <p:nvSpPr>
            <p:cNvPr id="51" name="Google Shape;1314;p44">
              <a:extLst>
                <a:ext uri="{FF2B5EF4-FFF2-40B4-BE49-F238E27FC236}">
                  <a16:creationId xmlns:a16="http://schemas.microsoft.com/office/drawing/2014/main" id="{4688D92E-25FF-4E84-ED59-D6D4B45C7BE5}"/>
                </a:ext>
              </a:extLst>
            </p:cNvPr>
            <p:cNvSpPr/>
            <p:nvPr/>
          </p:nvSpPr>
          <p:spPr>
            <a:xfrm>
              <a:off x="4411966"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b="1" dirty="0">
                  <a:solidFill>
                    <a:schemeClr val="dk1"/>
                  </a:solidFill>
                  <a:latin typeface="Golos Text Medium"/>
                  <a:cs typeface="Golos Text Medium"/>
                </a:rPr>
                <a:t>Set up your development </a:t>
              </a:r>
              <a:r>
                <a:rPr lang="en-IN" b="1" dirty="0">
                  <a:solidFill>
                    <a:schemeClr val="dk1"/>
                  </a:solidFill>
                  <a:latin typeface="Golos Text Medium"/>
                  <a:cs typeface="Golos Text Medium"/>
                  <a:sym typeface="Golos Text Medium"/>
                </a:rPr>
                <a:t>environment</a:t>
              </a:r>
              <a:r>
                <a:rPr lang="en-CA" b="1" dirty="0">
                  <a:solidFill>
                    <a:schemeClr val="tx1"/>
                  </a:solidFill>
                  <a:effectLst/>
                </a:rPr>
                <a:t> </a:t>
              </a:r>
              <a:endParaRPr b="1" dirty="0">
                <a:solidFill>
                  <a:schemeClr val="tx1"/>
                </a:solidFill>
              </a:endParaRPr>
            </a:p>
          </p:txBody>
        </p:sp>
      </p:grpSp>
      <p:grpSp>
        <p:nvGrpSpPr>
          <p:cNvPr id="52" name="Google Shape;1312;p44">
            <a:extLst>
              <a:ext uri="{FF2B5EF4-FFF2-40B4-BE49-F238E27FC236}">
                <a16:creationId xmlns:a16="http://schemas.microsoft.com/office/drawing/2014/main" id="{F9296753-C18C-154B-3BAD-3771F87F9590}"/>
              </a:ext>
            </a:extLst>
          </p:cNvPr>
          <p:cNvGrpSpPr/>
          <p:nvPr/>
        </p:nvGrpSpPr>
        <p:grpSpPr>
          <a:xfrm>
            <a:off x="870498" y="2583520"/>
            <a:ext cx="7907742" cy="904401"/>
            <a:chOff x="4411970" y="3131459"/>
            <a:chExt cx="710520" cy="117397"/>
          </a:xfrm>
        </p:grpSpPr>
        <p:sp>
          <p:nvSpPr>
            <p:cNvPr id="53" name="Google Shape;1313;p44">
              <a:extLst>
                <a:ext uri="{FF2B5EF4-FFF2-40B4-BE49-F238E27FC236}">
                  <a16:creationId xmlns:a16="http://schemas.microsoft.com/office/drawing/2014/main" id="{D77FA152-13E4-5DED-0A6D-4C7258556883}"/>
                </a:ext>
              </a:extLst>
            </p:cNvPr>
            <p:cNvSpPr/>
            <p:nvPr/>
          </p:nvSpPr>
          <p:spPr>
            <a:xfrm>
              <a:off x="4528469" y="3131459"/>
              <a:ext cx="594021"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IN" dirty="0">
                  <a:solidFill>
                    <a:schemeClr val="accent6"/>
                  </a:solidFill>
                  <a:latin typeface="Golos Text Medium"/>
                  <a:cs typeface="Golos Text Medium"/>
                </a:rPr>
                <a:t>Define the different purpose or actions of banking bot. Common examples include account balance inquiries, fund transfers, loan applications, or credit card information</a:t>
              </a:r>
              <a:r>
                <a:rPr lang="en-CA" dirty="0">
                  <a:solidFill>
                    <a:schemeClr val="accent6"/>
                  </a:solidFill>
                  <a:latin typeface="Golos Text Medium"/>
                  <a:cs typeface="Golos Text Medium"/>
                </a:rPr>
                <a:t> </a:t>
              </a:r>
              <a:endParaRPr dirty="0">
                <a:solidFill>
                  <a:schemeClr val="accent6"/>
                </a:solidFill>
                <a:latin typeface="Golos Text Medium"/>
                <a:cs typeface="Golos Text Medium"/>
              </a:endParaRPr>
            </a:p>
          </p:txBody>
        </p:sp>
        <p:sp>
          <p:nvSpPr>
            <p:cNvPr id="54" name="Google Shape;1314;p44">
              <a:extLst>
                <a:ext uri="{FF2B5EF4-FFF2-40B4-BE49-F238E27FC236}">
                  <a16:creationId xmlns:a16="http://schemas.microsoft.com/office/drawing/2014/main" id="{E5913AD0-D9A4-6BEA-5B28-02F321171120}"/>
                </a:ext>
              </a:extLst>
            </p:cNvPr>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b="1" dirty="0">
                  <a:solidFill>
                    <a:schemeClr val="dk1"/>
                  </a:solidFill>
                  <a:latin typeface="Golos Text Medium"/>
                  <a:cs typeface="Golos Text Medium"/>
                </a:rPr>
                <a:t>Define intents </a:t>
              </a:r>
            </a:p>
            <a:p>
              <a:pPr marL="0" lvl="0" indent="0" rtl="0">
                <a:spcBef>
                  <a:spcPts val="0"/>
                </a:spcBef>
                <a:spcAft>
                  <a:spcPts val="0"/>
                </a:spcAft>
                <a:buNone/>
              </a:pPr>
              <a:r>
                <a:rPr lang="en-IN" b="1" dirty="0">
                  <a:solidFill>
                    <a:schemeClr val="dk1"/>
                  </a:solidFill>
                  <a:latin typeface="Golos Text Medium"/>
                  <a:cs typeface="Golos Text Medium"/>
                </a:rPr>
                <a:t>and actions</a:t>
              </a:r>
              <a:endParaRPr b="1" dirty="0">
                <a:solidFill>
                  <a:schemeClr val="dk1"/>
                </a:solidFill>
                <a:latin typeface="Golos Text Medium"/>
                <a:cs typeface="Golos Text Medium"/>
              </a:endParaRPr>
            </a:p>
          </p:txBody>
        </p:sp>
      </p:grpSp>
      <p:grpSp>
        <p:nvGrpSpPr>
          <p:cNvPr id="55" name="Google Shape;1312;p44">
            <a:extLst>
              <a:ext uri="{FF2B5EF4-FFF2-40B4-BE49-F238E27FC236}">
                <a16:creationId xmlns:a16="http://schemas.microsoft.com/office/drawing/2014/main" id="{EF4F8185-4DB2-ED90-5E90-18E6D70AB2FE}"/>
              </a:ext>
            </a:extLst>
          </p:cNvPr>
          <p:cNvGrpSpPr/>
          <p:nvPr/>
        </p:nvGrpSpPr>
        <p:grpSpPr>
          <a:xfrm>
            <a:off x="870498" y="3803575"/>
            <a:ext cx="7907742" cy="904401"/>
            <a:chOff x="4411970" y="3131459"/>
            <a:chExt cx="710520" cy="117397"/>
          </a:xfrm>
        </p:grpSpPr>
        <p:sp>
          <p:nvSpPr>
            <p:cNvPr id="56" name="Google Shape;1313;p44">
              <a:extLst>
                <a:ext uri="{FF2B5EF4-FFF2-40B4-BE49-F238E27FC236}">
                  <a16:creationId xmlns:a16="http://schemas.microsoft.com/office/drawing/2014/main" id="{C4C55931-2238-919F-69C6-F9915526C83D}"/>
                </a:ext>
              </a:extLst>
            </p:cNvPr>
            <p:cNvSpPr/>
            <p:nvPr/>
          </p:nvSpPr>
          <p:spPr>
            <a:xfrm>
              <a:off x="4528469" y="3131459"/>
              <a:ext cx="594021"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IN" dirty="0">
                  <a:solidFill>
                    <a:schemeClr val="accent6"/>
                  </a:solidFill>
                  <a:latin typeface="Golos Text Medium"/>
                  <a:cs typeface="Golos Text Medium"/>
                </a:rPr>
                <a:t>We need to gather the dataset that contains user queries and once the dataset is available pre-processing needs to be done by normalizing, cleaning and splitting the dataset into training and test sets.</a:t>
              </a:r>
              <a:r>
                <a:rPr lang="en-CA" dirty="0">
                  <a:solidFill>
                    <a:schemeClr val="accent6"/>
                  </a:solidFill>
                  <a:latin typeface="Golos Text Medium"/>
                  <a:cs typeface="Golos Text Medium"/>
                </a:rPr>
                <a:t> </a:t>
              </a:r>
              <a:endParaRPr dirty="0">
                <a:solidFill>
                  <a:schemeClr val="accent6"/>
                </a:solidFill>
                <a:latin typeface="Golos Text Medium"/>
                <a:cs typeface="Golos Text Medium"/>
              </a:endParaRPr>
            </a:p>
          </p:txBody>
        </p:sp>
        <p:sp>
          <p:nvSpPr>
            <p:cNvPr id="57" name="Google Shape;1314;p44">
              <a:extLst>
                <a:ext uri="{FF2B5EF4-FFF2-40B4-BE49-F238E27FC236}">
                  <a16:creationId xmlns:a16="http://schemas.microsoft.com/office/drawing/2014/main" id="{EB32C89A-FA75-4D6E-3622-B5CA2D29B6A3}"/>
                </a:ext>
              </a:extLst>
            </p:cNvPr>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b="1" dirty="0">
                  <a:solidFill>
                    <a:schemeClr val="dk1"/>
                  </a:solidFill>
                  <a:latin typeface="Golos Text Medium"/>
                  <a:cs typeface="Golos Text Medium"/>
                </a:rPr>
                <a:t>Define &amp; pre-process </a:t>
              </a:r>
            </a:p>
            <a:p>
              <a:pPr marL="0" lvl="0" indent="0" rtl="0">
                <a:spcBef>
                  <a:spcPts val="0"/>
                </a:spcBef>
                <a:spcAft>
                  <a:spcPts val="0"/>
                </a:spcAft>
                <a:buNone/>
              </a:pPr>
              <a:r>
                <a:rPr lang="en-IN" b="1" dirty="0">
                  <a:solidFill>
                    <a:schemeClr val="dk1"/>
                  </a:solidFill>
                  <a:latin typeface="Golos Text Medium"/>
                  <a:cs typeface="Golos Text Medium"/>
                </a:rPr>
                <a:t>training data</a:t>
              </a:r>
              <a:r>
                <a:rPr lang="en-CA" b="1" dirty="0">
                  <a:solidFill>
                    <a:schemeClr val="dk1"/>
                  </a:solidFill>
                  <a:latin typeface="Golos Text Medium"/>
                  <a:cs typeface="Golos Text Medium"/>
                </a:rPr>
                <a:t> </a:t>
              </a:r>
              <a:endParaRPr b="1" dirty="0">
                <a:solidFill>
                  <a:schemeClr val="dk1"/>
                </a:solidFill>
                <a:latin typeface="Golos Text Medium"/>
                <a:cs typeface="Golos Text Medium"/>
              </a:endParaRPr>
            </a:p>
          </p:txBody>
        </p:sp>
      </p:grpSp>
      <p:pic>
        <p:nvPicPr>
          <p:cNvPr id="63" name="Graphic 62" descr="Badge 3 outline">
            <a:extLst>
              <a:ext uri="{FF2B5EF4-FFF2-40B4-BE49-F238E27FC236}">
                <a16:creationId xmlns:a16="http://schemas.microsoft.com/office/drawing/2014/main" id="{0D8F1F6A-E283-59F3-0E6C-D44D920162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214" y="3917714"/>
            <a:ext cx="676122" cy="676122"/>
          </a:xfrm>
          <a:prstGeom prst="rect">
            <a:avLst/>
          </a:prstGeom>
        </p:spPr>
      </p:pic>
      <p:pic>
        <p:nvPicPr>
          <p:cNvPr id="449" name="Graphic 448" descr="Badge outline">
            <a:extLst>
              <a:ext uri="{FF2B5EF4-FFF2-40B4-BE49-F238E27FC236}">
                <a16:creationId xmlns:a16="http://schemas.microsoft.com/office/drawing/2014/main" id="{8464BF93-9F90-BFA6-5F5A-7AB75E6998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214" y="2697659"/>
            <a:ext cx="676122" cy="676122"/>
          </a:xfrm>
          <a:prstGeom prst="rect">
            <a:avLst/>
          </a:prstGeom>
        </p:spPr>
      </p:pic>
      <p:pic>
        <p:nvPicPr>
          <p:cNvPr id="451" name="Graphic 450" descr="Badge 1 outline">
            <a:extLst>
              <a:ext uri="{FF2B5EF4-FFF2-40B4-BE49-F238E27FC236}">
                <a16:creationId xmlns:a16="http://schemas.microsoft.com/office/drawing/2014/main" id="{16944445-0E8A-0093-27C6-4E043DC979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448" y="1356539"/>
            <a:ext cx="676122" cy="676122"/>
          </a:xfrm>
          <a:prstGeom prst="rect">
            <a:avLst/>
          </a:prstGeom>
        </p:spPr>
      </p:pic>
    </p:spTree>
    <p:extLst>
      <p:ext uri="{BB962C8B-B14F-4D97-AF65-F5344CB8AC3E}">
        <p14:creationId xmlns:p14="http://schemas.microsoft.com/office/powerpoint/2010/main" val="379634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Workflow</a:t>
            </a:r>
            <a:endParaRPr dirty="0"/>
          </a:p>
        </p:txBody>
      </p:sp>
      <p:grpSp>
        <p:nvGrpSpPr>
          <p:cNvPr id="49" name="Google Shape;1312;p44">
            <a:extLst>
              <a:ext uri="{FF2B5EF4-FFF2-40B4-BE49-F238E27FC236}">
                <a16:creationId xmlns:a16="http://schemas.microsoft.com/office/drawing/2014/main" id="{CEE131D0-0115-8031-59CF-89157B0F6C04}"/>
              </a:ext>
            </a:extLst>
          </p:cNvPr>
          <p:cNvGrpSpPr/>
          <p:nvPr/>
        </p:nvGrpSpPr>
        <p:grpSpPr>
          <a:xfrm>
            <a:off x="852218" y="1242400"/>
            <a:ext cx="7907787" cy="904401"/>
            <a:chOff x="4411966" y="3131459"/>
            <a:chExt cx="710524" cy="117397"/>
          </a:xfrm>
        </p:grpSpPr>
        <p:sp>
          <p:nvSpPr>
            <p:cNvPr id="50" name="Google Shape;1313;p44">
              <a:extLst>
                <a:ext uri="{FF2B5EF4-FFF2-40B4-BE49-F238E27FC236}">
                  <a16:creationId xmlns:a16="http://schemas.microsoft.com/office/drawing/2014/main" id="{DC476485-5EFF-C61F-7A08-E265A38A6965}"/>
                </a:ext>
              </a:extLst>
            </p:cNvPr>
            <p:cNvSpPr/>
            <p:nvPr/>
          </p:nvSpPr>
          <p:spPr>
            <a:xfrm>
              <a:off x="4528469" y="3131459"/>
              <a:ext cx="594021"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IN" dirty="0">
                  <a:solidFill>
                    <a:schemeClr val="accent6"/>
                  </a:solidFill>
                  <a:latin typeface="Golos Text Medium"/>
                  <a:cs typeface="Golos Text Medium"/>
                </a:rPr>
                <a:t>Pre-processed data need to be converted into language that machine can understand. Techniques like bag-of-words or word embeddings can be used.</a:t>
              </a:r>
              <a:endParaRPr lang="en-CA" dirty="0">
                <a:solidFill>
                  <a:schemeClr val="accent6"/>
                </a:solidFill>
                <a:latin typeface="Golos Text Medium"/>
                <a:cs typeface="Golos Text Medium"/>
              </a:endParaRPr>
            </a:p>
          </p:txBody>
        </p:sp>
        <p:sp>
          <p:nvSpPr>
            <p:cNvPr id="51" name="Google Shape;1314;p44">
              <a:extLst>
                <a:ext uri="{FF2B5EF4-FFF2-40B4-BE49-F238E27FC236}">
                  <a16:creationId xmlns:a16="http://schemas.microsoft.com/office/drawing/2014/main" id="{4688D92E-25FF-4E84-ED59-D6D4B45C7BE5}"/>
                </a:ext>
              </a:extLst>
            </p:cNvPr>
            <p:cNvSpPr/>
            <p:nvPr/>
          </p:nvSpPr>
          <p:spPr>
            <a:xfrm>
              <a:off x="4411966"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r>
                <a:rPr lang="en-IN" b="1" dirty="0">
                  <a:solidFill>
                    <a:schemeClr val="dk1"/>
                  </a:solidFill>
                  <a:latin typeface="Golos Text Medium"/>
                  <a:cs typeface="Golos Text Medium"/>
                </a:rPr>
                <a:t>Build language understanding </a:t>
              </a:r>
            </a:p>
            <a:p>
              <a:r>
                <a:rPr lang="en-IN" b="1" dirty="0">
                  <a:solidFill>
                    <a:schemeClr val="dk1"/>
                  </a:solidFill>
                  <a:latin typeface="Golos Text Medium"/>
                  <a:cs typeface="Golos Text Medium"/>
                </a:rPr>
                <a:t>model</a:t>
              </a:r>
            </a:p>
          </p:txBody>
        </p:sp>
      </p:grpSp>
      <p:grpSp>
        <p:nvGrpSpPr>
          <p:cNvPr id="52" name="Google Shape;1312;p44">
            <a:extLst>
              <a:ext uri="{FF2B5EF4-FFF2-40B4-BE49-F238E27FC236}">
                <a16:creationId xmlns:a16="http://schemas.microsoft.com/office/drawing/2014/main" id="{F9296753-C18C-154B-3BAD-3771F87F9590}"/>
              </a:ext>
            </a:extLst>
          </p:cNvPr>
          <p:cNvGrpSpPr/>
          <p:nvPr/>
        </p:nvGrpSpPr>
        <p:grpSpPr>
          <a:xfrm>
            <a:off x="852210" y="2583520"/>
            <a:ext cx="7907742" cy="904401"/>
            <a:chOff x="4411970" y="3131459"/>
            <a:chExt cx="710520" cy="117397"/>
          </a:xfrm>
        </p:grpSpPr>
        <p:sp>
          <p:nvSpPr>
            <p:cNvPr id="53" name="Google Shape;1313;p44">
              <a:extLst>
                <a:ext uri="{FF2B5EF4-FFF2-40B4-BE49-F238E27FC236}">
                  <a16:creationId xmlns:a16="http://schemas.microsoft.com/office/drawing/2014/main" id="{D77FA152-13E4-5DED-0A6D-4C7258556883}"/>
                </a:ext>
              </a:extLst>
            </p:cNvPr>
            <p:cNvSpPr/>
            <p:nvPr/>
          </p:nvSpPr>
          <p:spPr>
            <a:xfrm>
              <a:off x="4528469" y="3131459"/>
              <a:ext cx="594021"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CA" dirty="0">
                  <a:solidFill>
                    <a:schemeClr val="accent6"/>
                  </a:solidFill>
                  <a:latin typeface="Golos Text Medium"/>
                  <a:cs typeface="Golos Text Medium"/>
                </a:rPr>
                <a:t>Creating bot's dialogue flow and logic to be able to handle various intents and actions. Create a system that will respond to queries or initiate the proper activities in accordance to the identified intent </a:t>
              </a:r>
              <a:endParaRPr dirty="0">
                <a:solidFill>
                  <a:schemeClr val="accent6"/>
                </a:solidFill>
                <a:latin typeface="Golos Text Medium"/>
                <a:cs typeface="Golos Text Medium"/>
              </a:endParaRPr>
            </a:p>
          </p:txBody>
        </p:sp>
        <p:sp>
          <p:nvSpPr>
            <p:cNvPr id="54" name="Google Shape;1314;p44">
              <a:extLst>
                <a:ext uri="{FF2B5EF4-FFF2-40B4-BE49-F238E27FC236}">
                  <a16:creationId xmlns:a16="http://schemas.microsoft.com/office/drawing/2014/main" id="{E5913AD0-D9A4-6BEA-5B28-02F321171120}"/>
                </a:ext>
              </a:extLst>
            </p:cNvPr>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r>
                <a:rPr lang="en-IN" b="1" dirty="0">
                  <a:solidFill>
                    <a:schemeClr val="dk1"/>
                  </a:solidFill>
                  <a:latin typeface="Golos Text Medium"/>
                  <a:cs typeface="Golos Text Medium"/>
                </a:rPr>
                <a:t>Implement dialogue management </a:t>
              </a:r>
              <a:endParaRPr b="1" dirty="0">
                <a:solidFill>
                  <a:schemeClr val="dk1"/>
                </a:solidFill>
                <a:latin typeface="Golos Text Medium"/>
                <a:cs typeface="Golos Text Medium"/>
              </a:endParaRPr>
            </a:p>
          </p:txBody>
        </p:sp>
      </p:grpSp>
      <p:grpSp>
        <p:nvGrpSpPr>
          <p:cNvPr id="55" name="Google Shape;1312;p44">
            <a:extLst>
              <a:ext uri="{FF2B5EF4-FFF2-40B4-BE49-F238E27FC236}">
                <a16:creationId xmlns:a16="http://schemas.microsoft.com/office/drawing/2014/main" id="{EF4F8185-4DB2-ED90-5E90-18E6D70AB2FE}"/>
              </a:ext>
            </a:extLst>
          </p:cNvPr>
          <p:cNvGrpSpPr/>
          <p:nvPr/>
        </p:nvGrpSpPr>
        <p:grpSpPr>
          <a:xfrm>
            <a:off x="852210" y="3803556"/>
            <a:ext cx="7907742" cy="904408"/>
            <a:chOff x="4411970" y="3131459"/>
            <a:chExt cx="710520" cy="117398"/>
          </a:xfrm>
        </p:grpSpPr>
        <p:sp>
          <p:nvSpPr>
            <p:cNvPr id="56" name="Google Shape;1313;p44">
              <a:extLst>
                <a:ext uri="{FF2B5EF4-FFF2-40B4-BE49-F238E27FC236}">
                  <a16:creationId xmlns:a16="http://schemas.microsoft.com/office/drawing/2014/main" id="{C4C55931-2238-919F-69C6-F9915526C83D}"/>
                </a:ext>
              </a:extLst>
            </p:cNvPr>
            <p:cNvSpPr/>
            <p:nvPr/>
          </p:nvSpPr>
          <p:spPr>
            <a:xfrm>
              <a:off x="4528469" y="3131460"/>
              <a:ext cx="594021"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IN" dirty="0">
                  <a:solidFill>
                    <a:schemeClr val="accent6"/>
                  </a:solidFill>
                  <a:latin typeface="Golos Text Medium"/>
                  <a:cs typeface="Golos Text Medium"/>
                </a:rPr>
                <a:t>connect bot to backend system using APIs to fetch transaction record and account info.</a:t>
              </a:r>
              <a:r>
                <a:rPr lang="en-CA" dirty="0">
                  <a:solidFill>
                    <a:schemeClr val="accent6"/>
                  </a:solidFill>
                  <a:latin typeface="Golos Text Medium"/>
                  <a:cs typeface="Golos Text Medium"/>
                </a:rPr>
                <a:t> </a:t>
              </a:r>
              <a:endParaRPr dirty="0">
                <a:solidFill>
                  <a:schemeClr val="accent6"/>
                </a:solidFill>
                <a:latin typeface="Golos Text Medium"/>
                <a:cs typeface="Golos Text Medium"/>
              </a:endParaRPr>
            </a:p>
          </p:txBody>
        </p:sp>
        <p:sp>
          <p:nvSpPr>
            <p:cNvPr id="57" name="Google Shape;1314;p44">
              <a:extLst>
                <a:ext uri="{FF2B5EF4-FFF2-40B4-BE49-F238E27FC236}">
                  <a16:creationId xmlns:a16="http://schemas.microsoft.com/office/drawing/2014/main" id="{EB32C89A-FA75-4D6E-3622-B5CA2D29B6A3}"/>
                </a:ext>
              </a:extLst>
            </p:cNvPr>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b="1" dirty="0">
                  <a:solidFill>
                    <a:schemeClr val="dk1"/>
                  </a:solidFill>
                  <a:latin typeface="Golos Text Medium"/>
                  <a:cs typeface="Golos Text Medium"/>
                </a:rPr>
                <a:t>Backend integration</a:t>
              </a:r>
              <a:endParaRPr b="1" dirty="0">
                <a:solidFill>
                  <a:schemeClr val="dk1"/>
                </a:solidFill>
                <a:latin typeface="Golos Text Medium"/>
                <a:cs typeface="Golos Text Medium"/>
              </a:endParaRPr>
            </a:p>
          </p:txBody>
        </p:sp>
      </p:grpSp>
      <p:pic>
        <p:nvPicPr>
          <p:cNvPr id="15" name="Graphic 14" descr="Badge 6 outline">
            <a:extLst>
              <a:ext uri="{FF2B5EF4-FFF2-40B4-BE49-F238E27FC236}">
                <a16:creationId xmlns:a16="http://schemas.microsoft.com/office/drawing/2014/main" id="{6099A8F3-409B-7E10-DBBB-0371DE6281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 y="3917695"/>
            <a:ext cx="676122" cy="676122"/>
          </a:xfrm>
          <a:prstGeom prst="rect">
            <a:avLst/>
          </a:prstGeom>
        </p:spPr>
      </p:pic>
      <p:pic>
        <p:nvPicPr>
          <p:cNvPr id="17" name="Graphic 16" descr="Badge 5 outline">
            <a:extLst>
              <a:ext uri="{FF2B5EF4-FFF2-40B4-BE49-F238E27FC236}">
                <a16:creationId xmlns:a16="http://schemas.microsoft.com/office/drawing/2014/main" id="{BB38E928-E9A2-8B81-BBA6-0931D4FEB4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160" y="2697659"/>
            <a:ext cx="676122" cy="676122"/>
          </a:xfrm>
          <a:prstGeom prst="rect">
            <a:avLst/>
          </a:prstGeom>
        </p:spPr>
      </p:pic>
      <p:pic>
        <p:nvPicPr>
          <p:cNvPr id="19" name="Graphic 18" descr="Badge 4 outline">
            <a:extLst>
              <a:ext uri="{FF2B5EF4-FFF2-40B4-BE49-F238E27FC236}">
                <a16:creationId xmlns:a16="http://schemas.microsoft.com/office/drawing/2014/main" id="{62A496C8-7DC9-86CD-FA80-8C6A5200B0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160" y="1356539"/>
            <a:ext cx="676122" cy="676122"/>
          </a:xfrm>
          <a:prstGeom prst="rect">
            <a:avLst/>
          </a:prstGeom>
        </p:spPr>
      </p:pic>
    </p:spTree>
    <p:extLst>
      <p:ext uri="{BB962C8B-B14F-4D97-AF65-F5344CB8AC3E}">
        <p14:creationId xmlns:p14="http://schemas.microsoft.com/office/powerpoint/2010/main" val="821789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Technical Workflow</a:t>
            </a:r>
            <a:endParaRPr dirty="0"/>
          </a:p>
        </p:txBody>
      </p:sp>
      <p:grpSp>
        <p:nvGrpSpPr>
          <p:cNvPr id="49" name="Google Shape;1312;p44">
            <a:extLst>
              <a:ext uri="{FF2B5EF4-FFF2-40B4-BE49-F238E27FC236}">
                <a16:creationId xmlns:a16="http://schemas.microsoft.com/office/drawing/2014/main" id="{CEE131D0-0115-8031-59CF-89157B0F6C04}"/>
              </a:ext>
            </a:extLst>
          </p:cNvPr>
          <p:cNvGrpSpPr/>
          <p:nvPr/>
        </p:nvGrpSpPr>
        <p:grpSpPr>
          <a:xfrm>
            <a:off x="861362" y="1242400"/>
            <a:ext cx="7907787" cy="904401"/>
            <a:chOff x="4411966" y="3131459"/>
            <a:chExt cx="710524" cy="117397"/>
          </a:xfrm>
        </p:grpSpPr>
        <p:sp>
          <p:nvSpPr>
            <p:cNvPr id="50" name="Google Shape;1313;p44">
              <a:extLst>
                <a:ext uri="{FF2B5EF4-FFF2-40B4-BE49-F238E27FC236}">
                  <a16:creationId xmlns:a16="http://schemas.microsoft.com/office/drawing/2014/main" id="{DC476485-5EFF-C61F-7A08-E265A38A6965}"/>
                </a:ext>
              </a:extLst>
            </p:cNvPr>
            <p:cNvSpPr/>
            <p:nvPr/>
          </p:nvSpPr>
          <p:spPr>
            <a:xfrm>
              <a:off x="4528469" y="3131459"/>
              <a:ext cx="594021"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IN" dirty="0">
                  <a:solidFill>
                    <a:schemeClr val="accent6"/>
                  </a:solidFill>
                  <a:latin typeface="Golos Text Medium"/>
                  <a:cs typeface="Golos Text Medium"/>
                </a:rPr>
                <a:t>Integrate with UI module</a:t>
              </a:r>
              <a:r>
                <a:rPr lang="en-CA" dirty="0">
                  <a:solidFill>
                    <a:schemeClr val="accent6"/>
                  </a:solidFill>
                  <a:latin typeface="Golos Text Medium"/>
                  <a:cs typeface="Golos Text Medium"/>
                </a:rPr>
                <a:t> </a:t>
              </a:r>
            </a:p>
          </p:txBody>
        </p:sp>
        <p:sp>
          <p:nvSpPr>
            <p:cNvPr id="51" name="Google Shape;1314;p44">
              <a:extLst>
                <a:ext uri="{FF2B5EF4-FFF2-40B4-BE49-F238E27FC236}">
                  <a16:creationId xmlns:a16="http://schemas.microsoft.com/office/drawing/2014/main" id="{4688D92E-25FF-4E84-ED59-D6D4B45C7BE5}"/>
                </a:ext>
              </a:extLst>
            </p:cNvPr>
            <p:cNvSpPr/>
            <p:nvPr/>
          </p:nvSpPr>
          <p:spPr>
            <a:xfrm>
              <a:off x="4411966"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r>
                <a:rPr lang="en-IN" b="1" dirty="0">
                  <a:solidFill>
                    <a:schemeClr val="dk1"/>
                  </a:solidFill>
                  <a:latin typeface="Golos Text Medium"/>
                  <a:cs typeface="Golos Text Medium"/>
                </a:rPr>
                <a:t>Develop and integrate UI</a:t>
              </a:r>
              <a:r>
                <a:rPr lang="en-CA" b="1" dirty="0">
                  <a:solidFill>
                    <a:schemeClr val="dk1"/>
                  </a:solidFill>
                  <a:latin typeface="Golos Text Medium"/>
                  <a:cs typeface="Golos Text Medium"/>
                </a:rPr>
                <a:t> </a:t>
              </a:r>
              <a:endParaRPr lang="en-IN" b="1" dirty="0">
                <a:solidFill>
                  <a:schemeClr val="dk1"/>
                </a:solidFill>
                <a:latin typeface="Golos Text Medium"/>
                <a:cs typeface="Golos Text Medium"/>
              </a:endParaRPr>
            </a:p>
          </p:txBody>
        </p:sp>
      </p:grpSp>
      <p:grpSp>
        <p:nvGrpSpPr>
          <p:cNvPr id="52" name="Google Shape;1312;p44">
            <a:extLst>
              <a:ext uri="{FF2B5EF4-FFF2-40B4-BE49-F238E27FC236}">
                <a16:creationId xmlns:a16="http://schemas.microsoft.com/office/drawing/2014/main" id="{F9296753-C18C-154B-3BAD-3771F87F9590}"/>
              </a:ext>
            </a:extLst>
          </p:cNvPr>
          <p:cNvGrpSpPr/>
          <p:nvPr/>
        </p:nvGrpSpPr>
        <p:grpSpPr>
          <a:xfrm>
            <a:off x="861354" y="2583520"/>
            <a:ext cx="7907742" cy="904401"/>
            <a:chOff x="4411970" y="3131459"/>
            <a:chExt cx="710520" cy="117397"/>
          </a:xfrm>
        </p:grpSpPr>
        <p:sp>
          <p:nvSpPr>
            <p:cNvPr id="53" name="Google Shape;1313;p44">
              <a:extLst>
                <a:ext uri="{FF2B5EF4-FFF2-40B4-BE49-F238E27FC236}">
                  <a16:creationId xmlns:a16="http://schemas.microsoft.com/office/drawing/2014/main" id="{D77FA152-13E4-5DED-0A6D-4C7258556883}"/>
                </a:ext>
              </a:extLst>
            </p:cNvPr>
            <p:cNvSpPr/>
            <p:nvPr/>
          </p:nvSpPr>
          <p:spPr>
            <a:xfrm>
              <a:off x="4528469" y="3131459"/>
              <a:ext cx="594021"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285750" indent="-285750" algn="just">
                <a:buFont typeface="Arial" panose="020B0604020202020204" pitchFamily="34" charset="0"/>
                <a:buChar char="•"/>
              </a:pPr>
              <a:r>
                <a:rPr lang="en-IN" dirty="0">
                  <a:solidFill>
                    <a:schemeClr val="accent6"/>
                  </a:solidFill>
                  <a:latin typeface="Golos Text Medium"/>
                  <a:cs typeface="Golos Text Medium"/>
                </a:rPr>
                <a:t>Test to valid accuracy and functionality</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Google Shape;1314;p44">
              <a:extLst>
                <a:ext uri="{FF2B5EF4-FFF2-40B4-BE49-F238E27FC236}">
                  <a16:creationId xmlns:a16="http://schemas.microsoft.com/office/drawing/2014/main" id="{E5913AD0-D9A4-6BEA-5B28-02F321171120}"/>
                </a:ext>
              </a:extLst>
            </p:cNvPr>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r>
                <a:rPr lang="en-IN" b="1" dirty="0">
                  <a:solidFill>
                    <a:schemeClr val="dk1"/>
                  </a:solidFill>
                  <a:latin typeface="Golos Text Medium"/>
                  <a:cs typeface="Golos Text Medium"/>
                </a:rPr>
                <a:t>Testing</a:t>
              </a:r>
              <a:endParaRPr b="1" dirty="0">
                <a:solidFill>
                  <a:schemeClr val="dk1"/>
                </a:solidFill>
                <a:latin typeface="Golos Text Medium"/>
                <a:cs typeface="Golos Text Medium"/>
              </a:endParaRPr>
            </a:p>
          </p:txBody>
        </p:sp>
      </p:grpSp>
      <p:grpSp>
        <p:nvGrpSpPr>
          <p:cNvPr id="55" name="Google Shape;1312;p44">
            <a:extLst>
              <a:ext uri="{FF2B5EF4-FFF2-40B4-BE49-F238E27FC236}">
                <a16:creationId xmlns:a16="http://schemas.microsoft.com/office/drawing/2014/main" id="{EF4F8185-4DB2-ED90-5E90-18E6D70AB2FE}"/>
              </a:ext>
            </a:extLst>
          </p:cNvPr>
          <p:cNvGrpSpPr/>
          <p:nvPr/>
        </p:nvGrpSpPr>
        <p:grpSpPr>
          <a:xfrm>
            <a:off x="861354" y="3803556"/>
            <a:ext cx="7907742" cy="904408"/>
            <a:chOff x="4411970" y="3131459"/>
            <a:chExt cx="710520" cy="117398"/>
          </a:xfrm>
        </p:grpSpPr>
        <p:sp>
          <p:nvSpPr>
            <p:cNvPr id="56" name="Google Shape;1313;p44">
              <a:extLst>
                <a:ext uri="{FF2B5EF4-FFF2-40B4-BE49-F238E27FC236}">
                  <a16:creationId xmlns:a16="http://schemas.microsoft.com/office/drawing/2014/main" id="{C4C55931-2238-919F-69C6-F9915526C83D}"/>
                </a:ext>
              </a:extLst>
            </p:cNvPr>
            <p:cNvSpPr/>
            <p:nvPr/>
          </p:nvSpPr>
          <p:spPr>
            <a:xfrm>
              <a:off x="4528469" y="3131460"/>
              <a:ext cx="594021"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IN" dirty="0">
                  <a:solidFill>
                    <a:schemeClr val="accent6"/>
                  </a:solidFill>
                  <a:latin typeface="Golos Text Medium"/>
                  <a:cs typeface="Golos Text Medium"/>
                </a:rPr>
                <a:t>Deployment and monitor its performance</a:t>
              </a:r>
              <a:r>
                <a:rPr lang="en-CA" dirty="0">
                  <a:solidFill>
                    <a:schemeClr val="accent6"/>
                  </a:solidFill>
                  <a:latin typeface="Golos Text Medium"/>
                  <a:cs typeface="Golos Text Medium"/>
                </a:rPr>
                <a:t> </a:t>
              </a:r>
              <a:endParaRPr dirty="0">
                <a:solidFill>
                  <a:schemeClr val="accent6"/>
                </a:solidFill>
                <a:latin typeface="Golos Text Medium"/>
                <a:cs typeface="Golos Text Medium"/>
              </a:endParaRPr>
            </a:p>
          </p:txBody>
        </p:sp>
        <p:sp>
          <p:nvSpPr>
            <p:cNvPr id="57" name="Google Shape;1314;p44">
              <a:extLst>
                <a:ext uri="{FF2B5EF4-FFF2-40B4-BE49-F238E27FC236}">
                  <a16:creationId xmlns:a16="http://schemas.microsoft.com/office/drawing/2014/main" id="{EB32C89A-FA75-4D6E-3622-B5CA2D29B6A3}"/>
                </a:ext>
              </a:extLst>
            </p:cNvPr>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IN" b="1" dirty="0">
                  <a:solidFill>
                    <a:schemeClr val="dk1"/>
                  </a:solidFill>
                  <a:latin typeface="Golos Text Medium"/>
                  <a:cs typeface="Golos Text Medium"/>
                </a:rPr>
                <a:t>Deployment &amp; Monitoring</a:t>
              </a:r>
              <a:r>
                <a:rPr lang="en-CA" b="1" dirty="0">
                  <a:solidFill>
                    <a:schemeClr val="dk1"/>
                  </a:solidFill>
                  <a:latin typeface="Golos Text Medium"/>
                  <a:cs typeface="Golos Text Medium"/>
                </a:rPr>
                <a:t> </a:t>
              </a:r>
              <a:endParaRPr b="1" dirty="0">
                <a:solidFill>
                  <a:schemeClr val="dk1"/>
                </a:solidFill>
                <a:latin typeface="Golos Text Medium"/>
                <a:cs typeface="Golos Text Medium"/>
              </a:endParaRPr>
            </a:p>
          </p:txBody>
        </p:sp>
      </p:grpSp>
      <p:pic>
        <p:nvPicPr>
          <p:cNvPr id="9" name="Graphic 8" descr="Badge 9 outline">
            <a:extLst>
              <a:ext uri="{FF2B5EF4-FFF2-40B4-BE49-F238E27FC236}">
                <a16:creationId xmlns:a16="http://schemas.microsoft.com/office/drawing/2014/main" id="{BC0AE68F-8F28-1C4B-2FA0-8C51B2306B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04" y="3917695"/>
            <a:ext cx="676122" cy="676122"/>
          </a:xfrm>
          <a:prstGeom prst="rect">
            <a:avLst/>
          </a:prstGeom>
        </p:spPr>
      </p:pic>
      <p:pic>
        <p:nvPicPr>
          <p:cNvPr id="11" name="Graphic 10" descr="Badge 8 outline">
            <a:extLst>
              <a:ext uri="{FF2B5EF4-FFF2-40B4-BE49-F238E27FC236}">
                <a16:creationId xmlns:a16="http://schemas.microsoft.com/office/drawing/2014/main" id="{E09B4C9A-7233-F5BE-F17D-82854C13BD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304" y="2697659"/>
            <a:ext cx="676122" cy="676122"/>
          </a:xfrm>
          <a:prstGeom prst="rect">
            <a:avLst/>
          </a:prstGeom>
        </p:spPr>
      </p:pic>
      <p:pic>
        <p:nvPicPr>
          <p:cNvPr id="13" name="Graphic 12" descr="Badge 7 outline">
            <a:extLst>
              <a:ext uri="{FF2B5EF4-FFF2-40B4-BE49-F238E27FC236}">
                <a16:creationId xmlns:a16="http://schemas.microsoft.com/office/drawing/2014/main" id="{D16BE755-E0FA-4B2A-EC38-C31C5DECFB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6304" y="1356539"/>
            <a:ext cx="676122" cy="676122"/>
          </a:xfrm>
          <a:prstGeom prst="rect">
            <a:avLst/>
          </a:prstGeom>
        </p:spPr>
      </p:pic>
    </p:spTree>
    <p:extLst>
      <p:ext uri="{BB962C8B-B14F-4D97-AF65-F5344CB8AC3E}">
        <p14:creationId xmlns:p14="http://schemas.microsoft.com/office/powerpoint/2010/main" val="2876336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715114" y="1242400"/>
            <a:ext cx="1335597" cy="5365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01</a:t>
            </a:r>
            <a:endParaRPr dirty="0">
              <a:solidFill>
                <a:schemeClr val="accent1"/>
              </a:solidFill>
            </a:endParaRPr>
          </a:p>
        </p:txBody>
      </p:sp>
      <p:sp>
        <p:nvSpPr>
          <p:cNvPr id="185" name="Google Shape;185;p22"/>
          <p:cNvSpPr txBox="1">
            <a:spLocks noGrp="1"/>
          </p:cNvSpPr>
          <p:nvPr>
            <p:ph type="subTitle" idx="1"/>
          </p:nvPr>
        </p:nvSpPr>
        <p:spPr>
          <a:xfrm>
            <a:off x="2050828" y="1242400"/>
            <a:ext cx="2839224" cy="5365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Chatbot do?</a:t>
            </a:r>
            <a:endParaRPr dirty="0"/>
          </a:p>
        </p:txBody>
      </p:sp>
      <p:sp>
        <p:nvSpPr>
          <p:cNvPr id="186" name="Google Shape;186;p22"/>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ffectLst>
                  <a:outerShdw blurRad="50800" dist="38100" dir="2700000" algn="tl" rotWithShape="0">
                    <a:prstClr val="black">
                      <a:alpha val="40000"/>
                    </a:prstClr>
                  </a:outerShdw>
                </a:effectLst>
              </a:rPr>
              <a:t>Agenda</a:t>
            </a:r>
            <a:endParaRPr dirty="0">
              <a:effectLst>
                <a:outerShdw blurRad="50800" dist="38100" dir="2700000" algn="tl" rotWithShape="0">
                  <a:prstClr val="black">
                    <a:alpha val="40000"/>
                  </a:prstClr>
                </a:outerShdw>
              </a:effectLst>
            </a:endParaRPr>
          </a:p>
        </p:txBody>
      </p:sp>
      <p:cxnSp>
        <p:nvCxnSpPr>
          <p:cNvPr id="187" name="Google Shape;187;p22"/>
          <p:cNvCxnSpPr>
            <a:cxnSpLocks/>
          </p:cNvCxnSpPr>
          <p:nvPr/>
        </p:nvCxnSpPr>
        <p:spPr>
          <a:xfrm>
            <a:off x="1259014" y="1483742"/>
            <a:ext cx="552599" cy="0"/>
          </a:xfrm>
          <a:prstGeom prst="straightConnector1">
            <a:avLst/>
          </a:prstGeom>
          <a:noFill/>
          <a:ln w="19050" cap="flat" cmpd="sng">
            <a:solidFill>
              <a:schemeClr val="dk1"/>
            </a:solidFill>
            <a:prstDash val="solid"/>
            <a:round/>
            <a:headEnd type="none" w="med" len="med"/>
            <a:tailEnd type="stealth" w="med" len="med"/>
          </a:ln>
        </p:spPr>
      </p:cxnSp>
      <p:sp>
        <p:nvSpPr>
          <p:cNvPr id="188" name="Google Shape;188;p22"/>
          <p:cNvSpPr txBox="1">
            <a:spLocks noGrp="1"/>
          </p:cNvSpPr>
          <p:nvPr>
            <p:ph type="title" idx="3"/>
          </p:nvPr>
        </p:nvSpPr>
        <p:spPr>
          <a:xfrm>
            <a:off x="715114" y="1920100"/>
            <a:ext cx="1335597" cy="5365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02</a:t>
            </a:r>
            <a:endParaRPr dirty="0">
              <a:solidFill>
                <a:schemeClr val="accent1"/>
              </a:solidFill>
            </a:endParaRPr>
          </a:p>
        </p:txBody>
      </p:sp>
      <p:sp>
        <p:nvSpPr>
          <p:cNvPr id="189" name="Google Shape;189;p22"/>
          <p:cNvSpPr txBox="1">
            <a:spLocks noGrp="1"/>
          </p:cNvSpPr>
          <p:nvPr>
            <p:ph type="subTitle" idx="4"/>
          </p:nvPr>
        </p:nvSpPr>
        <p:spPr>
          <a:xfrm>
            <a:off x="2050828" y="1920100"/>
            <a:ext cx="2839224" cy="5365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Types of Chatbot</a:t>
            </a:r>
            <a:endParaRPr dirty="0"/>
          </a:p>
        </p:txBody>
      </p:sp>
      <p:sp>
        <p:nvSpPr>
          <p:cNvPr id="190" name="Google Shape;190;p22"/>
          <p:cNvSpPr txBox="1">
            <a:spLocks noGrp="1"/>
          </p:cNvSpPr>
          <p:nvPr>
            <p:ph type="title" idx="5"/>
          </p:nvPr>
        </p:nvSpPr>
        <p:spPr>
          <a:xfrm>
            <a:off x="715114" y="2597800"/>
            <a:ext cx="1335597" cy="5365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03</a:t>
            </a:r>
            <a:endParaRPr>
              <a:solidFill>
                <a:schemeClr val="accent1"/>
              </a:solidFill>
            </a:endParaRPr>
          </a:p>
        </p:txBody>
      </p:sp>
      <p:sp>
        <p:nvSpPr>
          <p:cNvPr id="191" name="Google Shape;191;p22"/>
          <p:cNvSpPr txBox="1">
            <a:spLocks noGrp="1"/>
          </p:cNvSpPr>
          <p:nvPr>
            <p:ph type="subTitle" idx="6"/>
          </p:nvPr>
        </p:nvSpPr>
        <p:spPr>
          <a:xfrm>
            <a:off x="2050828" y="2597800"/>
            <a:ext cx="2839224" cy="5365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AI Banking Bot</a:t>
            </a:r>
          </a:p>
        </p:txBody>
      </p:sp>
      <p:sp>
        <p:nvSpPr>
          <p:cNvPr id="192" name="Google Shape;192;p22"/>
          <p:cNvSpPr txBox="1">
            <a:spLocks noGrp="1"/>
          </p:cNvSpPr>
          <p:nvPr>
            <p:ph type="title" idx="7"/>
          </p:nvPr>
        </p:nvSpPr>
        <p:spPr>
          <a:xfrm>
            <a:off x="715114" y="3275500"/>
            <a:ext cx="1335597" cy="5365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1"/>
                </a:solidFill>
              </a:rPr>
              <a:t>04</a:t>
            </a:r>
            <a:endParaRPr dirty="0">
              <a:solidFill>
                <a:schemeClr val="accent1"/>
              </a:solidFill>
            </a:endParaRPr>
          </a:p>
        </p:txBody>
      </p:sp>
      <p:sp>
        <p:nvSpPr>
          <p:cNvPr id="193" name="Google Shape;193;p22"/>
          <p:cNvSpPr txBox="1">
            <a:spLocks noGrp="1"/>
          </p:cNvSpPr>
          <p:nvPr>
            <p:ph type="subTitle" idx="8"/>
          </p:nvPr>
        </p:nvSpPr>
        <p:spPr>
          <a:xfrm>
            <a:off x="2050828" y="3275500"/>
            <a:ext cx="2839224" cy="53650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dirty="0"/>
              <a:t>Architecture</a:t>
            </a:r>
            <a:endParaRPr dirty="0"/>
          </a:p>
        </p:txBody>
      </p:sp>
      <p:cxnSp>
        <p:nvCxnSpPr>
          <p:cNvPr id="194" name="Google Shape;194;p22"/>
          <p:cNvCxnSpPr>
            <a:cxnSpLocks/>
          </p:cNvCxnSpPr>
          <p:nvPr/>
        </p:nvCxnSpPr>
        <p:spPr>
          <a:xfrm>
            <a:off x="1259014" y="2161242"/>
            <a:ext cx="552599" cy="0"/>
          </a:xfrm>
          <a:prstGeom prst="straightConnector1">
            <a:avLst/>
          </a:prstGeom>
          <a:noFill/>
          <a:ln w="19050" cap="flat" cmpd="sng">
            <a:solidFill>
              <a:schemeClr val="dk1"/>
            </a:solidFill>
            <a:prstDash val="solid"/>
            <a:round/>
            <a:headEnd type="none" w="med" len="med"/>
            <a:tailEnd type="stealth" w="med" len="med"/>
          </a:ln>
        </p:spPr>
      </p:cxnSp>
      <p:cxnSp>
        <p:nvCxnSpPr>
          <p:cNvPr id="195" name="Google Shape;195;p22"/>
          <p:cNvCxnSpPr>
            <a:cxnSpLocks/>
          </p:cNvCxnSpPr>
          <p:nvPr/>
        </p:nvCxnSpPr>
        <p:spPr>
          <a:xfrm>
            <a:off x="1259014" y="2838742"/>
            <a:ext cx="552599" cy="0"/>
          </a:xfrm>
          <a:prstGeom prst="straightConnector1">
            <a:avLst/>
          </a:prstGeom>
          <a:noFill/>
          <a:ln w="19050" cap="flat" cmpd="sng">
            <a:solidFill>
              <a:schemeClr val="dk1"/>
            </a:solidFill>
            <a:prstDash val="solid"/>
            <a:round/>
            <a:headEnd type="none" w="med" len="med"/>
            <a:tailEnd type="stealth" w="med" len="med"/>
          </a:ln>
        </p:spPr>
      </p:cxnSp>
      <p:cxnSp>
        <p:nvCxnSpPr>
          <p:cNvPr id="196" name="Google Shape;196;p22"/>
          <p:cNvCxnSpPr>
            <a:cxnSpLocks/>
          </p:cNvCxnSpPr>
          <p:nvPr/>
        </p:nvCxnSpPr>
        <p:spPr>
          <a:xfrm>
            <a:off x="1259014" y="3516242"/>
            <a:ext cx="552599" cy="0"/>
          </a:xfrm>
          <a:prstGeom prst="straightConnector1">
            <a:avLst/>
          </a:prstGeom>
          <a:noFill/>
          <a:ln w="19050" cap="flat" cmpd="sng">
            <a:solidFill>
              <a:schemeClr val="dk1"/>
            </a:solidFill>
            <a:prstDash val="solid"/>
            <a:round/>
            <a:headEnd type="none" w="med" len="med"/>
            <a:tailEnd type="stealth" w="med" len="med"/>
          </a:ln>
        </p:spPr>
      </p:cxnSp>
      <p:sp>
        <p:nvSpPr>
          <p:cNvPr id="2" name="Google Shape;192;p22">
            <a:extLst>
              <a:ext uri="{FF2B5EF4-FFF2-40B4-BE49-F238E27FC236}">
                <a16:creationId xmlns:a16="http://schemas.microsoft.com/office/drawing/2014/main" id="{A14F16DC-B700-51FD-30AD-3F8B69052B1E}"/>
              </a:ext>
            </a:extLst>
          </p:cNvPr>
          <p:cNvSpPr txBox="1">
            <a:spLocks/>
          </p:cNvSpPr>
          <p:nvPr/>
        </p:nvSpPr>
        <p:spPr>
          <a:xfrm>
            <a:off x="715000" y="3953200"/>
            <a:ext cx="1335597" cy="53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solidFill>
                  <a:schemeClr val="accent1"/>
                </a:solidFill>
              </a:rPr>
              <a:t>05</a:t>
            </a:r>
          </a:p>
        </p:txBody>
      </p:sp>
      <p:sp>
        <p:nvSpPr>
          <p:cNvPr id="3" name="Google Shape;193;p22">
            <a:extLst>
              <a:ext uri="{FF2B5EF4-FFF2-40B4-BE49-F238E27FC236}">
                <a16:creationId xmlns:a16="http://schemas.microsoft.com/office/drawing/2014/main" id="{C5603427-81CB-6F89-5AFF-C308E5499E3F}"/>
              </a:ext>
            </a:extLst>
          </p:cNvPr>
          <p:cNvSpPr txBox="1">
            <a:spLocks/>
          </p:cNvSpPr>
          <p:nvPr/>
        </p:nvSpPr>
        <p:spPr>
          <a:xfrm>
            <a:off x="2050714" y="3953200"/>
            <a:ext cx="2839224" cy="53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CA" dirty="0"/>
              <a:t>Scope</a:t>
            </a:r>
          </a:p>
        </p:txBody>
      </p:sp>
      <p:cxnSp>
        <p:nvCxnSpPr>
          <p:cNvPr id="4" name="Google Shape;196;p22">
            <a:extLst>
              <a:ext uri="{FF2B5EF4-FFF2-40B4-BE49-F238E27FC236}">
                <a16:creationId xmlns:a16="http://schemas.microsoft.com/office/drawing/2014/main" id="{B963803D-FABA-EF64-F956-94E98941E9DC}"/>
              </a:ext>
            </a:extLst>
          </p:cNvPr>
          <p:cNvCxnSpPr>
            <a:cxnSpLocks/>
          </p:cNvCxnSpPr>
          <p:nvPr/>
        </p:nvCxnSpPr>
        <p:spPr>
          <a:xfrm>
            <a:off x="1258900" y="4193942"/>
            <a:ext cx="552599" cy="0"/>
          </a:xfrm>
          <a:prstGeom prst="straightConnector1">
            <a:avLst/>
          </a:prstGeom>
          <a:noFill/>
          <a:ln w="19050" cap="flat" cmpd="sng">
            <a:solidFill>
              <a:schemeClr val="dk1"/>
            </a:solidFill>
            <a:prstDash val="solid"/>
            <a:round/>
            <a:headEnd type="none" w="med" len="med"/>
            <a:tailEnd type="stealth" w="med" len="med"/>
          </a:ln>
        </p:spPr>
      </p:cxnSp>
      <p:sp>
        <p:nvSpPr>
          <p:cNvPr id="13" name="Google Shape;184;p22">
            <a:extLst>
              <a:ext uri="{FF2B5EF4-FFF2-40B4-BE49-F238E27FC236}">
                <a16:creationId xmlns:a16="http://schemas.microsoft.com/office/drawing/2014/main" id="{318F8379-071F-DB75-5CD8-B4BFC0B1B5C2}"/>
              </a:ext>
            </a:extLst>
          </p:cNvPr>
          <p:cNvSpPr txBox="1">
            <a:spLocks/>
          </p:cNvSpPr>
          <p:nvPr/>
        </p:nvSpPr>
        <p:spPr>
          <a:xfrm>
            <a:off x="4572000" y="1242400"/>
            <a:ext cx="1335597" cy="53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solidFill>
                  <a:schemeClr val="accent1"/>
                </a:solidFill>
              </a:rPr>
              <a:t>06</a:t>
            </a:r>
          </a:p>
        </p:txBody>
      </p:sp>
      <p:sp>
        <p:nvSpPr>
          <p:cNvPr id="14" name="Google Shape;185;p22">
            <a:extLst>
              <a:ext uri="{FF2B5EF4-FFF2-40B4-BE49-F238E27FC236}">
                <a16:creationId xmlns:a16="http://schemas.microsoft.com/office/drawing/2014/main" id="{C4B4BA77-0874-AB77-7A7E-CBF0ED893746}"/>
              </a:ext>
            </a:extLst>
          </p:cNvPr>
          <p:cNvSpPr txBox="1">
            <a:spLocks/>
          </p:cNvSpPr>
          <p:nvPr/>
        </p:nvSpPr>
        <p:spPr>
          <a:xfrm>
            <a:off x="5907714" y="1242400"/>
            <a:ext cx="2839224" cy="53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CA" dirty="0"/>
              <a:t>Use cases</a:t>
            </a:r>
          </a:p>
        </p:txBody>
      </p:sp>
      <p:cxnSp>
        <p:nvCxnSpPr>
          <p:cNvPr id="15" name="Google Shape;187;p22">
            <a:extLst>
              <a:ext uri="{FF2B5EF4-FFF2-40B4-BE49-F238E27FC236}">
                <a16:creationId xmlns:a16="http://schemas.microsoft.com/office/drawing/2014/main" id="{CC47B157-41CF-093F-11A5-D203B1FE813C}"/>
              </a:ext>
            </a:extLst>
          </p:cNvPr>
          <p:cNvCxnSpPr>
            <a:cxnSpLocks/>
          </p:cNvCxnSpPr>
          <p:nvPr/>
        </p:nvCxnSpPr>
        <p:spPr>
          <a:xfrm>
            <a:off x="5115900" y="1483742"/>
            <a:ext cx="552599" cy="0"/>
          </a:xfrm>
          <a:prstGeom prst="straightConnector1">
            <a:avLst/>
          </a:prstGeom>
          <a:noFill/>
          <a:ln w="19050" cap="flat" cmpd="sng">
            <a:solidFill>
              <a:schemeClr val="dk1"/>
            </a:solidFill>
            <a:prstDash val="solid"/>
            <a:round/>
            <a:headEnd type="none" w="med" len="med"/>
            <a:tailEnd type="stealth" w="med" len="med"/>
          </a:ln>
        </p:spPr>
      </p:cxnSp>
      <p:sp>
        <p:nvSpPr>
          <p:cNvPr id="16" name="Google Shape;188;p22">
            <a:extLst>
              <a:ext uri="{FF2B5EF4-FFF2-40B4-BE49-F238E27FC236}">
                <a16:creationId xmlns:a16="http://schemas.microsoft.com/office/drawing/2014/main" id="{06E79299-9E4E-162F-FB24-5DED7E571589}"/>
              </a:ext>
            </a:extLst>
          </p:cNvPr>
          <p:cNvSpPr txBox="1">
            <a:spLocks/>
          </p:cNvSpPr>
          <p:nvPr/>
        </p:nvSpPr>
        <p:spPr>
          <a:xfrm>
            <a:off x="4572000" y="1920100"/>
            <a:ext cx="1335597" cy="53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solidFill>
                  <a:schemeClr val="accent1"/>
                </a:solidFill>
              </a:rPr>
              <a:t>07</a:t>
            </a:r>
          </a:p>
        </p:txBody>
      </p:sp>
      <p:sp>
        <p:nvSpPr>
          <p:cNvPr id="17" name="Google Shape;189;p22">
            <a:extLst>
              <a:ext uri="{FF2B5EF4-FFF2-40B4-BE49-F238E27FC236}">
                <a16:creationId xmlns:a16="http://schemas.microsoft.com/office/drawing/2014/main" id="{6D0DB7FC-535B-783E-AF6D-D679546FC218}"/>
              </a:ext>
            </a:extLst>
          </p:cNvPr>
          <p:cNvSpPr txBox="1">
            <a:spLocks/>
          </p:cNvSpPr>
          <p:nvPr/>
        </p:nvSpPr>
        <p:spPr>
          <a:xfrm>
            <a:off x="5907714" y="1920100"/>
            <a:ext cx="2839224" cy="53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CA" dirty="0"/>
              <a:t>Technical Workflow</a:t>
            </a:r>
          </a:p>
        </p:txBody>
      </p:sp>
      <p:sp>
        <p:nvSpPr>
          <p:cNvPr id="18" name="Google Shape;190;p22">
            <a:extLst>
              <a:ext uri="{FF2B5EF4-FFF2-40B4-BE49-F238E27FC236}">
                <a16:creationId xmlns:a16="http://schemas.microsoft.com/office/drawing/2014/main" id="{AD007988-70E2-5A4E-5DBA-2D0E60906314}"/>
              </a:ext>
            </a:extLst>
          </p:cNvPr>
          <p:cNvSpPr txBox="1">
            <a:spLocks/>
          </p:cNvSpPr>
          <p:nvPr/>
        </p:nvSpPr>
        <p:spPr>
          <a:xfrm>
            <a:off x="4572000" y="2597800"/>
            <a:ext cx="1335597" cy="53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solidFill>
                  <a:schemeClr val="accent1"/>
                </a:solidFill>
              </a:rPr>
              <a:t>08</a:t>
            </a:r>
          </a:p>
        </p:txBody>
      </p:sp>
      <p:sp>
        <p:nvSpPr>
          <p:cNvPr id="19" name="Google Shape;191;p22">
            <a:extLst>
              <a:ext uri="{FF2B5EF4-FFF2-40B4-BE49-F238E27FC236}">
                <a16:creationId xmlns:a16="http://schemas.microsoft.com/office/drawing/2014/main" id="{7E4C5678-70F0-CF00-2369-8E26FB2279A1}"/>
              </a:ext>
            </a:extLst>
          </p:cNvPr>
          <p:cNvSpPr txBox="1">
            <a:spLocks/>
          </p:cNvSpPr>
          <p:nvPr/>
        </p:nvSpPr>
        <p:spPr>
          <a:xfrm>
            <a:off x="5907714" y="2597800"/>
            <a:ext cx="2839224" cy="53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CA" dirty="0"/>
              <a:t>Tools &amp; Technology</a:t>
            </a:r>
          </a:p>
        </p:txBody>
      </p:sp>
      <p:cxnSp>
        <p:nvCxnSpPr>
          <p:cNvPr id="20" name="Google Shape;194;p22">
            <a:extLst>
              <a:ext uri="{FF2B5EF4-FFF2-40B4-BE49-F238E27FC236}">
                <a16:creationId xmlns:a16="http://schemas.microsoft.com/office/drawing/2014/main" id="{05839D09-5360-F85F-2A20-6EE821F3D11D}"/>
              </a:ext>
            </a:extLst>
          </p:cNvPr>
          <p:cNvCxnSpPr>
            <a:cxnSpLocks/>
          </p:cNvCxnSpPr>
          <p:nvPr/>
        </p:nvCxnSpPr>
        <p:spPr>
          <a:xfrm>
            <a:off x="5115900" y="2161242"/>
            <a:ext cx="552599" cy="0"/>
          </a:xfrm>
          <a:prstGeom prst="straightConnector1">
            <a:avLst/>
          </a:prstGeom>
          <a:noFill/>
          <a:ln w="19050" cap="flat" cmpd="sng">
            <a:solidFill>
              <a:schemeClr val="dk1"/>
            </a:solidFill>
            <a:prstDash val="solid"/>
            <a:round/>
            <a:headEnd type="none" w="med" len="med"/>
            <a:tailEnd type="stealth" w="med" len="med"/>
          </a:ln>
        </p:spPr>
      </p:cxnSp>
      <p:cxnSp>
        <p:nvCxnSpPr>
          <p:cNvPr id="21" name="Google Shape;195;p22">
            <a:extLst>
              <a:ext uri="{FF2B5EF4-FFF2-40B4-BE49-F238E27FC236}">
                <a16:creationId xmlns:a16="http://schemas.microsoft.com/office/drawing/2014/main" id="{E6FDC0A4-5935-F114-480A-87F32271297D}"/>
              </a:ext>
            </a:extLst>
          </p:cNvPr>
          <p:cNvCxnSpPr>
            <a:cxnSpLocks/>
          </p:cNvCxnSpPr>
          <p:nvPr/>
        </p:nvCxnSpPr>
        <p:spPr>
          <a:xfrm>
            <a:off x="5115900" y="2838742"/>
            <a:ext cx="552599" cy="0"/>
          </a:xfrm>
          <a:prstGeom prst="straightConnector1">
            <a:avLst/>
          </a:prstGeom>
          <a:noFill/>
          <a:ln w="19050" cap="flat" cmpd="sng">
            <a:solidFill>
              <a:schemeClr val="dk1"/>
            </a:solidFill>
            <a:prstDash val="solid"/>
            <a:round/>
            <a:headEnd type="none" w="med" len="med"/>
            <a:tailEnd type="stealth" w="med" len="med"/>
          </a:ln>
        </p:spPr>
      </p:cxnSp>
      <p:sp>
        <p:nvSpPr>
          <p:cNvPr id="22" name="Google Shape;190;p22">
            <a:extLst>
              <a:ext uri="{FF2B5EF4-FFF2-40B4-BE49-F238E27FC236}">
                <a16:creationId xmlns:a16="http://schemas.microsoft.com/office/drawing/2014/main" id="{0EF34BAD-845E-E32B-E6D8-2C3D63DEF74B}"/>
              </a:ext>
            </a:extLst>
          </p:cNvPr>
          <p:cNvSpPr txBox="1">
            <a:spLocks/>
          </p:cNvSpPr>
          <p:nvPr/>
        </p:nvSpPr>
        <p:spPr>
          <a:xfrm>
            <a:off x="4572000" y="3247990"/>
            <a:ext cx="1335597" cy="53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solidFill>
                  <a:schemeClr val="accent1"/>
                </a:solidFill>
              </a:rPr>
              <a:t>09</a:t>
            </a:r>
          </a:p>
        </p:txBody>
      </p:sp>
      <p:sp>
        <p:nvSpPr>
          <p:cNvPr id="23" name="Google Shape;191;p22">
            <a:extLst>
              <a:ext uri="{FF2B5EF4-FFF2-40B4-BE49-F238E27FC236}">
                <a16:creationId xmlns:a16="http://schemas.microsoft.com/office/drawing/2014/main" id="{601B9898-DDA4-560F-0F5D-4162618AC120}"/>
              </a:ext>
            </a:extLst>
          </p:cNvPr>
          <p:cNvSpPr txBox="1">
            <a:spLocks/>
          </p:cNvSpPr>
          <p:nvPr/>
        </p:nvSpPr>
        <p:spPr>
          <a:xfrm>
            <a:off x="5907714" y="3247990"/>
            <a:ext cx="2839224" cy="53650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CA" dirty="0"/>
              <a:t>Challenges</a:t>
            </a:r>
          </a:p>
        </p:txBody>
      </p:sp>
      <p:cxnSp>
        <p:nvCxnSpPr>
          <p:cNvPr id="24" name="Google Shape;195;p22">
            <a:extLst>
              <a:ext uri="{FF2B5EF4-FFF2-40B4-BE49-F238E27FC236}">
                <a16:creationId xmlns:a16="http://schemas.microsoft.com/office/drawing/2014/main" id="{18FF212F-299C-425C-0D8B-8E784C78BEEA}"/>
              </a:ext>
            </a:extLst>
          </p:cNvPr>
          <p:cNvCxnSpPr>
            <a:cxnSpLocks/>
          </p:cNvCxnSpPr>
          <p:nvPr/>
        </p:nvCxnSpPr>
        <p:spPr>
          <a:xfrm>
            <a:off x="5115900" y="3488932"/>
            <a:ext cx="552599" cy="0"/>
          </a:xfrm>
          <a:prstGeom prst="straightConnector1">
            <a:avLst/>
          </a:prstGeom>
          <a:noFill/>
          <a:ln w="19050" cap="flat" cmpd="sng">
            <a:solidFill>
              <a:schemeClr val="dk1"/>
            </a:solidFill>
            <a:prstDash val="solid"/>
            <a:round/>
            <a:headEnd type="none" w="med" len="med"/>
            <a:tailEnd type="stealth" w="med" len="med"/>
          </a:ln>
        </p:spPr>
      </p:cxnSp>
      <p:sp>
        <p:nvSpPr>
          <p:cNvPr id="5" name="Left Brace 4">
            <a:extLst>
              <a:ext uri="{FF2B5EF4-FFF2-40B4-BE49-F238E27FC236}">
                <a16:creationId xmlns:a16="http://schemas.microsoft.com/office/drawing/2014/main" id="{1FA6A02F-AFFB-EF71-F678-30832F027020}"/>
              </a:ext>
            </a:extLst>
          </p:cNvPr>
          <p:cNvSpPr/>
          <p:nvPr/>
        </p:nvSpPr>
        <p:spPr>
          <a:xfrm>
            <a:off x="254440" y="1351722"/>
            <a:ext cx="254443" cy="47707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0765DF81-F678-0C6C-FA59-255EDBD59AC2}"/>
              </a:ext>
            </a:extLst>
          </p:cNvPr>
          <p:cNvSpPr/>
          <p:nvPr/>
        </p:nvSpPr>
        <p:spPr>
          <a:xfrm>
            <a:off x="8619716" y="4012625"/>
            <a:ext cx="254443" cy="47707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7" name="Graphic 6" descr="Tools outline">
            <a:extLst>
              <a:ext uri="{FF2B5EF4-FFF2-40B4-BE49-F238E27FC236}">
                <a16:creationId xmlns:a16="http://schemas.microsoft.com/office/drawing/2014/main" id="{AFA6D67B-4773-FB03-0291-04B5DBD03B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3317" y="3498211"/>
            <a:ext cx="1787466" cy="1787466"/>
          </a:xfrm>
          <a:prstGeom prst="rect">
            <a:avLst/>
          </a:prstGeom>
        </p:spPr>
      </p:pic>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ffectLst>
                  <a:outerShdw blurRad="50800" dist="38100" dir="2700000" algn="tl" rotWithShape="0">
                    <a:prstClr val="black">
                      <a:alpha val="40000"/>
                    </a:prstClr>
                  </a:outerShdw>
                </a:effectLst>
              </a:rPr>
              <a:t>Tools &amp; Technology</a:t>
            </a:r>
            <a:endParaRPr dirty="0">
              <a:effectLst>
                <a:outerShdw blurRad="50800" dist="38100" dir="2700000" algn="tl" rotWithShape="0">
                  <a:prstClr val="black">
                    <a:alpha val="40000"/>
                  </a:prstClr>
                </a:outerShdw>
              </a:effectLst>
            </a:endParaRP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08</a:t>
            </a:r>
            <a:endParaRPr dirty="0">
              <a:solidFill>
                <a:schemeClr val="accent1"/>
              </a:solidFill>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97" name="Google Shape;497;p32"/>
          <p:cNvSpPr/>
          <p:nvPr/>
        </p:nvSpPr>
        <p:spPr>
          <a:xfrm>
            <a:off x="7927596" y="4160939"/>
            <a:ext cx="528507" cy="503340"/>
          </a:xfrm>
          <a:prstGeom prst="ellipse">
            <a:avLst/>
          </a:prstGeom>
          <a:solidFill>
            <a:schemeClr val="accent1"/>
          </a:solidFill>
          <a:ln>
            <a:noFill/>
            <a:headEnd type="none" w="sm" len="sm"/>
            <a:tailEnd type="none" w="sm" len="sm"/>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accent6"/>
                </a:solidFill>
              </a:rPr>
              <a:t>AI</a:t>
            </a:r>
            <a:endParaRPr sz="1200" b="1" dirty="0">
              <a:solidFill>
                <a:schemeClr val="accent1"/>
              </a:solidFill>
            </a:endParaRPr>
          </a:p>
        </p:txBody>
      </p:sp>
      <p:pic>
        <p:nvPicPr>
          <p:cNvPr id="3" name="Graphic 2" descr="Plug outline">
            <a:extLst>
              <a:ext uri="{FF2B5EF4-FFF2-40B4-BE49-F238E27FC236}">
                <a16:creationId xmlns:a16="http://schemas.microsoft.com/office/drawing/2014/main" id="{F29BF217-8AEC-91B9-CF75-AFD5F54CCD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428" y="-459438"/>
            <a:ext cx="2232888" cy="2232888"/>
          </a:xfrm>
          <a:prstGeom prst="rect">
            <a:avLst/>
          </a:prstGeom>
        </p:spPr>
      </p:pic>
    </p:spTree>
    <p:extLst>
      <p:ext uri="{BB962C8B-B14F-4D97-AF65-F5344CB8AC3E}">
        <p14:creationId xmlns:p14="http://schemas.microsoft.com/office/powerpoint/2010/main" val="1721660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 &amp; Technology</a:t>
            </a:r>
            <a:endParaRPr dirty="0"/>
          </a:p>
        </p:txBody>
      </p:sp>
      <p:sp>
        <p:nvSpPr>
          <p:cNvPr id="15" name="Left Brace 14">
            <a:extLst>
              <a:ext uri="{FF2B5EF4-FFF2-40B4-BE49-F238E27FC236}">
                <a16:creationId xmlns:a16="http://schemas.microsoft.com/office/drawing/2014/main" id="{0EDD5ADB-21BD-2724-3D2E-62E1102780FF}"/>
              </a:ext>
            </a:extLst>
          </p:cNvPr>
          <p:cNvSpPr/>
          <p:nvPr/>
        </p:nvSpPr>
        <p:spPr>
          <a:xfrm>
            <a:off x="254440" y="1351722"/>
            <a:ext cx="254443" cy="47707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6AAB1798-84F6-57B8-2F29-665F8EA6288F}"/>
              </a:ext>
            </a:extLst>
          </p:cNvPr>
          <p:cNvSpPr txBox="1"/>
          <p:nvPr/>
        </p:nvSpPr>
        <p:spPr>
          <a:xfrm>
            <a:off x="715000" y="1208577"/>
            <a:ext cx="7713900" cy="3657924"/>
          </a:xfrm>
          <a:prstGeom prst="rect">
            <a:avLst/>
          </a:prstGeom>
          <a:noFill/>
        </p:spPr>
        <p:txBody>
          <a:bodyPr wrap="square" rtlCol="0" anchor="t">
            <a:spAutoFit/>
          </a:bodyPr>
          <a:lstStyle/>
          <a:p>
            <a:pPr marL="171450" indent="-171450">
              <a:lnSpc>
                <a:spcPct val="150000"/>
              </a:lnSpc>
              <a:buFont typeface="Wingdings" pitchFamily="2" charset="2"/>
              <a:buChar char="ü"/>
            </a:pPr>
            <a:r>
              <a:rPr lang="en-US" sz="1200" dirty="0">
                <a:solidFill>
                  <a:schemeClr val="dk1"/>
                </a:solidFill>
                <a:latin typeface="Golos Text Medium"/>
                <a:cs typeface="Golos Text Medium"/>
                <a:sym typeface="Golos Text Medium"/>
              </a:rPr>
              <a:t>Programming Language: </a:t>
            </a:r>
            <a:r>
              <a:rPr lang="en-US" sz="1200" dirty="0">
                <a:solidFill>
                  <a:schemeClr val="accent1"/>
                </a:solidFill>
                <a:latin typeface="Golos Text Medium"/>
                <a:cs typeface="Golos Text Medium"/>
                <a:sym typeface="Golos Text Medium"/>
              </a:rPr>
              <a:t>Python</a:t>
            </a:r>
          </a:p>
          <a:p>
            <a:pPr marL="171450" indent="-171450">
              <a:lnSpc>
                <a:spcPct val="150000"/>
              </a:lnSpc>
              <a:buFont typeface="Wingdings" pitchFamily="2" charset="2"/>
              <a:buChar char="ü"/>
            </a:pPr>
            <a:r>
              <a:rPr lang="en-US" sz="1200" dirty="0">
                <a:solidFill>
                  <a:schemeClr val="dk1"/>
                </a:solidFill>
                <a:latin typeface="Golos Text Medium"/>
                <a:cs typeface="Golos Text Medium"/>
                <a:sym typeface="Golos Text Medium"/>
              </a:rPr>
              <a:t>Frontend/Web development: </a:t>
            </a:r>
            <a:r>
              <a:rPr lang="en-US" sz="1200" dirty="0">
                <a:solidFill>
                  <a:schemeClr val="accent1"/>
                </a:solidFill>
                <a:latin typeface="Golos Text Medium"/>
                <a:cs typeface="Golos Text Medium"/>
                <a:sym typeface="Golos Text Medium"/>
              </a:rPr>
              <a:t>Flask and Django</a:t>
            </a:r>
          </a:p>
          <a:p>
            <a:pPr marL="171450" indent="-171450">
              <a:lnSpc>
                <a:spcPct val="150000"/>
              </a:lnSpc>
              <a:buFont typeface="Wingdings" pitchFamily="2" charset="2"/>
              <a:buChar char="ü"/>
            </a:pPr>
            <a:r>
              <a:rPr lang="en-US" sz="1200" dirty="0">
                <a:solidFill>
                  <a:schemeClr val="dk1"/>
                </a:solidFill>
                <a:latin typeface="Golos Text Medium"/>
                <a:cs typeface="Golos Text Medium"/>
                <a:sym typeface="Golos Text Medium"/>
              </a:rPr>
              <a:t>Natural Language Processing (NLP) Libraries: </a:t>
            </a:r>
            <a:r>
              <a:rPr lang="en-US" sz="1200" dirty="0">
                <a:solidFill>
                  <a:schemeClr val="accent1"/>
                </a:solidFill>
                <a:latin typeface="Golos Text Medium"/>
                <a:cs typeface="Golos Text Medium"/>
                <a:sym typeface="Golos Text Medium"/>
              </a:rPr>
              <a:t>NLTK (Natural Language Toolkit), </a:t>
            </a:r>
            <a:r>
              <a:rPr lang="en-US" sz="1200" dirty="0" err="1">
                <a:solidFill>
                  <a:schemeClr val="accent1"/>
                </a:solidFill>
                <a:latin typeface="Golos Text Medium"/>
                <a:cs typeface="Golos Text Medium"/>
                <a:sym typeface="Golos Text Medium"/>
              </a:rPr>
              <a:t>spaCy</a:t>
            </a:r>
            <a:r>
              <a:rPr lang="en-US" sz="1200" dirty="0">
                <a:solidFill>
                  <a:schemeClr val="accent1"/>
                </a:solidFill>
                <a:latin typeface="Golos Text Medium"/>
                <a:cs typeface="Golos Text Medium"/>
                <a:sym typeface="Golos Text Medium"/>
              </a:rPr>
              <a:t>, and genism to understand user’s query.</a:t>
            </a:r>
          </a:p>
          <a:p>
            <a:pPr marL="171450" indent="-171450">
              <a:lnSpc>
                <a:spcPct val="150000"/>
              </a:lnSpc>
              <a:buFont typeface="Wingdings" pitchFamily="2" charset="2"/>
              <a:buChar char="ü"/>
            </a:pPr>
            <a:r>
              <a:rPr lang="en-US" sz="1200" dirty="0">
                <a:solidFill>
                  <a:schemeClr val="dk1"/>
                </a:solidFill>
                <a:latin typeface="Golos Text Medium"/>
                <a:cs typeface="Golos Text Medium"/>
                <a:sym typeface="Golos Text Medium"/>
              </a:rPr>
              <a:t>Machine Learning and Deep Learning Frameworks: </a:t>
            </a:r>
            <a:r>
              <a:rPr lang="en-US" sz="1200" dirty="0">
                <a:solidFill>
                  <a:schemeClr val="accent1"/>
                </a:solidFill>
                <a:latin typeface="Golos Text Medium"/>
                <a:cs typeface="Golos Text Medium"/>
                <a:sym typeface="Golos Text Medium"/>
              </a:rPr>
              <a:t>TensorFlow, </a:t>
            </a:r>
            <a:r>
              <a:rPr lang="en-US" sz="1200" dirty="0" err="1">
                <a:solidFill>
                  <a:schemeClr val="accent1"/>
                </a:solidFill>
                <a:latin typeface="Golos Text Medium"/>
                <a:cs typeface="Golos Text Medium"/>
                <a:sym typeface="Golos Text Medium"/>
              </a:rPr>
              <a:t>Keras</a:t>
            </a:r>
            <a:r>
              <a:rPr lang="en-US" sz="1200" dirty="0">
                <a:solidFill>
                  <a:schemeClr val="accent1"/>
                </a:solidFill>
                <a:latin typeface="Golos Text Medium"/>
                <a:cs typeface="Golos Text Medium"/>
                <a:sym typeface="Golos Text Medium"/>
              </a:rPr>
              <a:t>, </a:t>
            </a:r>
            <a:r>
              <a:rPr lang="en-US" sz="1200" dirty="0" err="1">
                <a:solidFill>
                  <a:schemeClr val="accent1"/>
                </a:solidFill>
                <a:latin typeface="Golos Text Medium"/>
                <a:cs typeface="Golos Text Medium"/>
                <a:sym typeface="Golos Text Medium"/>
              </a:rPr>
              <a:t>PyTorch</a:t>
            </a:r>
            <a:r>
              <a:rPr lang="en-US" sz="1200" dirty="0">
                <a:solidFill>
                  <a:schemeClr val="accent1"/>
                </a:solidFill>
                <a:latin typeface="Golos Text Medium"/>
                <a:cs typeface="Golos Text Medium"/>
                <a:sym typeface="Golos Text Medium"/>
              </a:rPr>
              <a:t>, and scikit-</a:t>
            </a:r>
            <a:r>
              <a:rPr lang="en-US" sz="1200" dirty="0" err="1">
                <a:solidFill>
                  <a:schemeClr val="accent1"/>
                </a:solidFill>
                <a:latin typeface="Golos Text Medium"/>
                <a:cs typeface="Golos Text Medium"/>
                <a:sym typeface="Golos Text Medium"/>
              </a:rPr>
              <a:t>lear</a:t>
            </a:r>
            <a:endParaRPr lang="en-US" sz="1200" dirty="0">
              <a:solidFill>
                <a:schemeClr val="accent1"/>
              </a:solidFill>
              <a:latin typeface="Golos Text Medium"/>
              <a:cs typeface="Golos Text Medium"/>
              <a:sym typeface="Golos Text Medium"/>
            </a:endParaRPr>
          </a:p>
          <a:p>
            <a:pPr marL="171450" indent="-171450">
              <a:lnSpc>
                <a:spcPct val="150000"/>
              </a:lnSpc>
              <a:buFont typeface="Wingdings" pitchFamily="2" charset="2"/>
              <a:buChar char="ü"/>
            </a:pPr>
            <a:r>
              <a:rPr lang="en-US" sz="1200" dirty="0">
                <a:solidFill>
                  <a:schemeClr val="dk1"/>
                </a:solidFill>
                <a:latin typeface="Golos Text Medium"/>
                <a:cs typeface="Golos Text Medium"/>
                <a:sym typeface="Golos Text Medium"/>
              </a:rPr>
              <a:t>Database: </a:t>
            </a:r>
            <a:r>
              <a:rPr lang="en-US" sz="1200" dirty="0">
                <a:solidFill>
                  <a:schemeClr val="accent1"/>
                </a:solidFill>
                <a:latin typeface="Golos Text Medium"/>
                <a:cs typeface="Golos Text Medium"/>
                <a:sym typeface="Golos Text Medium"/>
              </a:rPr>
              <a:t>PostgreSQL/MySQL</a:t>
            </a:r>
          </a:p>
          <a:p>
            <a:pPr marL="171450" indent="-171450">
              <a:lnSpc>
                <a:spcPct val="150000"/>
              </a:lnSpc>
              <a:buFont typeface="Wingdings" pitchFamily="2" charset="2"/>
              <a:buChar char="ü"/>
            </a:pPr>
            <a:r>
              <a:rPr lang="en-US" sz="1200" dirty="0">
                <a:solidFill>
                  <a:schemeClr val="dk1"/>
                </a:solidFill>
                <a:latin typeface="Golos Text Medium"/>
                <a:cs typeface="Golos Text Medium"/>
                <a:sym typeface="Golos Text Medium"/>
              </a:rPr>
              <a:t>APIs and Web Services: </a:t>
            </a:r>
            <a:r>
              <a:rPr lang="en-US" sz="1200" dirty="0">
                <a:solidFill>
                  <a:schemeClr val="accent1"/>
                </a:solidFill>
                <a:latin typeface="Golos Text Medium"/>
                <a:cs typeface="Golos Text Medium"/>
                <a:sym typeface="Golos Text Medium"/>
              </a:rPr>
              <a:t>Python request libraries such as Requests, </a:t>
            </a:r>
            <a:r>
              <a:rPr lang="en-US" sz="1200" dirty="0" err="1">
                <a:solidFill>
                  <a:schemeClr val="accent1"/>
                </a:solidFill>
                <a:latin typeface="Golos Text Medium"/>
                <a:cs typeface="Golos Text Medium"/>
                <a:sym typeface="Golos Text Medium"/>
              </a:rPr>
              <a:t>urllib</a:t>
            </a:r>
            <a:r>
              <a:rPr lang="en-US" sz="1200" dirty="0">
                <a:solidFill>
                  <a:schemeClr val="accent1"/>
                </a:solidFill>
                <a:latin typeface="Golos Text Medium"/>
                <a:cs typeface="Golos Text Medium"/>
                <a:sym typeface="Golos Text Medium"/>
              </a:rPr>
              <a:t> and httplib2 that can used to send HTTP request and </a:t>
            </a:r>
            <a:r>
              <a:rPr lang="en-US" sz="1200" dirty="0" err="1">
                <a:solidFill>
                  <a:schemeClr val="accent1"/>
                </a:solidFill>
                <a:latin typeface="Golos Text Medium"/>
                <a:cs typeface="Golos Text Medium"/>
                <a:sym typeface="Golos Text Medium"/>
              </a:rPr>
              <a:t>intrcat</a:t>
            </a:r>
            <a:r>
              <a:rPr lang="en-US" sz="1200" dirty="0">
                <a:solidFill>
                  <a:schemeClr val="accent1"/>
                </a:solidFill>
                <a:latin typeface="Golos Text Medium"/>
                <a:cs typeface="Golos Text Medium"/>
                <a:sym typeface="Golos Text Medium"/>
              </a:rPr>
              <a:t> with external APIs.</a:t>
            </a:r>
          </a:p>
          <a:p>
            <a:pPr marL="171450" indent="-171450">
              <a:lnSpc>
                <a:spcPct val="150000"/>
              </a:lnSpc>
              <a:buFont typeface="Wingdings" pitchFamily="2" charset="2"/>
              <a:buChar char="ü"/>
            </a:pPr>
            <a:r>
              <a:rPr lang="en-US" sz="1200" dirty="0">
                <a:solidFill>
                  <a:schemeClr val="dk1"/>
                </a:solidFill>
                <a:latin typeface="Golos Text Medium"/>
                <a:cs typeface="Golos Text Medium"/>
                <a:sym typeface="Golos Text Medium"/>
              </a:rPr>
              <a:t>Chatbot Development Frameworks: </a:t>
            </a:r>
            <a:r>
              <a:rPr lang="en-US" sz="1200" dirty="0">
                <a:solidFill>
                  <a:schemeClr val="accent1"/>
                </a:solidFill>
                <a:latin typeface="Golos Text Medium"/>
                <a:cs typeface="Golos Text Medium"/>
                <a:sym typeface="Golos Text Medium"/>
              </a:rPr>
              <a:t>There are framework available for chatbot such as  Rasa and </a:t>
            </a:r>
            <a:r>
              <a:rPr lang="en-US" sz="1200" dirty="0" err="1">
                <a:solidFill>
                  <a:schemeClr val="accent1"/>
                </a:solidFill>
                <a:latin typeface="Golos Text Medium"/>
                <a:cs typeface="Golos Text Medium"/>
                <a:sym typeface="Golos Text Medium"/>
              </a:rPr>
              <a:t>ChatterBot</a:t>
            </a:r>
            <a:r>
              <a:rPr lang="en-US" sz="1200" dirty="0">
                <a:solidFill>
                  <a:schemeClr val="accent1"/>
                </a:solidFill>
                <a:latin typeface="Golos Text Medium"/>
                <a:cs typeface="Golos Text Medium"/>
                <a:sym typeface="Golos Text Medium"/>
              </a:rPr>
              <a:t> that simplify the development of conversational AI chatbots. These frameworks offer features such as intent recognition, entity extraction, and dialogue management.</a:t>
            </a:r>
          </a:p>
          <a:p>
            <a:pPr marL="171450" indent="-171450">
              <a:lnSpc>
                <a:spcPct val="150000"/>
              </a:lnSpc>
              <a:buFont typeface="Wingdings" pitchFamily="2" charset="2"/>
              <a:buChar char="ü"/>
            </a:pPr>
            <a:r>
              <a:rPr lang="en-US" sz="1200" dirty="0">
                <a:solidFill>
                  <a:schemeClr val="dk1"/>
                </a:solidFill>
                <a:latin typeface="Golos Text Medium"/>
                <a:cs typeface="Golos Text Medium"/>
                <a:sym typeface="Golos Text Medium"/>
              </a:rPr>
              <a:t>Cloud platform for hosting and monitoring: </a:t>
            </a:r>
            <a:r>
              <a:rPr lang="en-US" sz="1200" dirty="0">
                <a:solidFill>
                  <a:schemeClr val="accent1"/>
                </a:solidFill>
                <a:latin typeface="Golos Text Medium"/>
                <a:cs typeface="Golos Text Medium"/>
                <a:sym typeface="Golos Text Medium"/>
              </a:rPr>
              <a:t>AWS/Azure</a:t>
            </a:r>
          </a:p>
          <a:p>
            <a:pPr marL="171450" indent="-171450">
              <a:lnSpc>
                <a:spcPct val="150000"/>
              </a:lnSpc>
              <a:buFont typeface="Wingdings" pitchFamily="2" charset="2"/>
              <a:buChar char="ü"/>
            </a:pPr>
            <a:r>
              <a:rPr lang="en-US" sz="1200" dirty="0">
                <a:solidFill>
                  <a:schemeClr val="dk1"/>
                </a:solidFill>
                <a:latin typeface="Golos Text Medium"/>
                <a:cs typeface="Golos Text Medium"/>
                <a:sym typeface="Golos Text Medium"/>
              </a:rPr>
              <a:t>IDE: </a:t>
            </a:r>
            <a:r>
              <a:rPr lang="en-US" sz="1200" dirty="0">
                <a:solidFill>
                  <a:schemeClr val="accent1"/>
                </a:solidFill>
                <a:latin typeface="Golos Text Medium"/>
                <a:cs typeface="Golos Text Medium"/>
                <a:sym typeface="Golos Text Medium"/>
              </a:rPr>
              <a:t>VS code, Jupiter Notebook, Google Collab</a:t>
            </a:r>
          </a:p>
        </p:txBody>
      </p:sp>
      <p:sp>
        <p:nvSpPr>
          <p:cNvPr id="17" name="Right Brace 16">
            <a:extLst>
              <a:ext uri="{FF2B5EF4-FFF2-40B4-BE49-F238E27FC236}">
                <a16:creationId xmlns:a16="http://schemas.microsoft.com/office/drawing/2014/main" id="{201ECADB-F28B-A1B6-B8B2-B7587751E824}"/>
              </a:ext>
            </a:extLst>
          </p:cNvPr>
          <p:cNvSpPr/>
          <p:nvPr/>
        </p:nvSpPr>
        <p:spPr>
          <a:xfrm>
            <a:off x="8635017" y="4389422"/>
            <a:ext cx="254443" cy="47707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b="1" dirty="0"/>
          </a:p>
        </p:txBody>
      </p:sp>
    </p:spTree>
    <p:extLst>
      <p:ext uri="{BB962C8B-B14F-4D97-AF65-F5344CB8AC3E}">
        <p14:creationId xmlns:p14="http://schemas.microsoft.com/office/powerpoint/2010/main" val="1314941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ffectLst>
                  <a:outerShdw blurRad="50800" dist="38100" dir="2700000" algn="tl" rotWithShape="0">
                    <a:prstClr val="black">
                      <a:alpha val="40000"/>
                    </a:prstClr>
                  </a:outerShdw>
                </a:effectLst>
              </a:rPr>
              <a:t>Challenges</a:t>
            </a:r>
            <a:endParaRPr dirty="0">
              <a:effectLst>
                <a:outerShdw blurRad="50800" dist="38100" dir="2700000" algn="tl" rotWithShape="0">
                  <a:prstClr val="black">
                    <a:alpha val="40000"/>
                  </a:prstClr>
                </a:outerShdw>
              </a:effectLst>
            </a:endParaRPr>
          </a:p>
        </p:txBody>
      </p:sp>
      <p:sp>
        <p:nvSpPr>
          <p:cNvPr id="495" name="Google Shape;495;p3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effectLst>
                  <a:outerShdw blurRad="50800" dist="38100" dir="2700000" algn="tl" rotWithShape="0">
                    <a:prstClr val="black">
                      <a:alpha val="40000"/>
                    </a:prstClr>
                  </a:outerShdw>
                </a:effectLst>
              </a:rPr>
              <a:t>09</a:t>
            </a:r>
            <a:endParaRPr dirty="0">
              <a:solidFill>
                <a:schemeClr val="accent1"/>
              </a:solidFill>
              <a:effectLst>
                <a:outerShdw blurRad="50800" dist="38100" dir="2700000" algn="tl" rotWithShape="0">
                  <a:prstClr val="black">
                    <a:alpha val="40000"/>
                  </a:prstClr>
                </a:outerShdw>
              </a:effectLst>
            </a:endParaRPr>
          </a:p>
        </p:txBody>
      </p:sp>
      <p:cxnSp>
        <p:nvCxnSpPr>
          <p:cNvPr id="496" name="Google Shape;496;p3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97" name="Google Shape;497;p3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pic>
        <p:nvPicPr>
          <p:cNvPr id="3" name="Graphic 2" descr="Question mark with solid fill">
            <a:extLst>
              <a:ext uri="{FF2B5EF4-FFF2-40B4-BE49-F238E27FC236}">
                <a16:creationId xmlns:a16="http://schemas.microsoft.com/office/drawing/2014/main" id="{D6074A5A-EE72-1534-05B4-C277AD52FA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0366" y="701849"/>
            <a:ext cx="5479031" cy="5479031"/>
          </a:xfrm>
          <a:prstGeom prst="rect">
            <a:avLst/>
          </a:prstGeom>
        </p:spPr>
      </p:pic>
    </p:spTree>
    <p:extLst>
      <p:ext uri="{BB962C8B-B14F-4D97-AF65-F5344CB8AC3E}">
        <p14:creationId xmlns:p14="http://schemas.microsoft.com/office/powerpoint/2010/main" val="4205177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 of AI based Banking Chatbot</a:t>
            </a:r>
            <a:endParaRPr dirty="0"/>
          </a:p>
        </p:txBody>
      </p:sp>
      <p:sp>
        <p:nvSpPr>
          <p:cNvPr id="503" name="Google Shape;503;p33"/>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0" indent="0">
              <a:buNone/>
            </a:pPr>
            <a:r>
              <a:rPr lang="en" sz="2000" dirty="0">
                <a:solidFill>
                  <a:schemeClr val="accent1"/>
                </a:solidFill>
                <a:latin typeface="Golos Text Medium"/>
                <a:ea typeface="Golos Text Medium"/>
                <a:cs typeface="Golos Text Medium"/>
                <a:sym typeface="Golos Text Medium"/>
              </a:rPr>
              <a:t>(+)</a:t>
            </a:r>
            <a:r>
              <a:rPr lang="en" sz="2000" dirty="0">
                <a:latin typeface="Golos Text Medium"/>
                <a:ea typeface="Golos Text Medium"/>
                <a:cs typeface="Golos Text Medium"/>
                <a:sym typeface="Golos Text Medium"/>
              </a:rPr>
              <a:t> </a:t>
            </a:r>
            <a:r>
              <a:rPr lang="en-CA" sz="2000" dirty="0">
                <a:latin typeface="Golos Text Medium"/>
                <a:ea typeface="Golos Text Medium"/>
                <a:cs typeface="Golos Text Medium"/>
                <a:sym typeface="Golos Text Medium"/>
              </a:rPr>
              <a:t>Understanding input</a:t>
            </a:r>
          </a:p>
          <a:p>
            <a:pPr marL="0" indent="0">
              <a:spcBef>
                <a:spcPts val="1000"/>
              </a:spcBef>
              <a:buNone/>
            </a:pPr>
            <a:r>
              <a:rPr lang="en-CA" dirty="0"/>
              <a:t>Understanding and interpreting user queries accurately is a significant challenge. Users may express their requests in different ways, use slang, or have grammatical errors.</a:t>
            </a:r>
          </a:p>
          <a:p>
            <a:pPr marL="0" lvl="0" indent="0" algn="l" rtl="0">
              <a:spcBef>
                <a:spcPts val="1000"/>
              </a:spcBef>
              <a:spcAft>
                <a:spcPts val="0"/>
              </a:spcAft>
              <a:buNone/>
            </a:pPr>
            <a:r>
              <a:rPr lang="en" sz="2000" dirty="0">
                <a:solidFill>
                  <a:schemeClr val="accent1"/>
                </a:solidFill>
                <a:latin typeface="Golos Text Medium"/>
                <a:ea typeface="Golos Text Medium"/>
                <a:cs typeface="Golos Text Medium"/>
                <a:sym typeface="Golos Text Medium"/>
              </a:rPr>
              <a:t>(+) </a:t>
            </a:r>
            <a:r>
              <a:rPr lang="en-CA" sz="2000" dirty="0">
                <a:latin typeface="Golos Text Medium"/>
                <a:ea typeface="Golos Text Medium"/>
                <a:cs typeface="Golos Text Medium"/>
                <a:sym typeface="Golos Text Medium"/>
              </a:rPr>
              <a:t>Data Privacy and Security</a:t>
            </a:r>
          </a:p>
          <a:p>
            <a:pPr marL="0" indent="0">
              <a:spcBef>
                <a:spcPts val="1000"/>
              </a:spcBef>
              <a:buNone/>
            </a:pPr>
            <a:r>
              <a:rPr lang="en-CA" dirty="0"/>
              <a:t>Handling sensitive user information, such as account details or financial transactions, requires strict adherence to data privacy and security regulations.</a:t>
            </a:r>
          </a:p>
          <a:p>
            <a:pPr marL="0" indent="0">
              <a:spcBef>
                <a:spcPts val="1000"/>
              </a:spcBef>
              <a:buNone/>
            </a:pPr>
            <a:r>
              <a:rPr lang="en" sz="2000" dirty="0">
                <a:solidFill>
                  <a:schemeClr val="accent1"/>
                </a:solidFill>
                <a:latin typeface="Golos Text Medium"/>
                <a:ea typeface="Golos Text Medium"/>
                <a:cs typeface="Golos Text Medium"/>
                <a:sym typeface="Golos Text Medium"/>
              </a:rPr>
              <a:t>(+)</a:t>
            </a:r>
            <a:r>
              <a:rPr lang="en" sz="2000" dirty="0">
                <a:solidFill>
                  <a:schemeClr val="accent3"/>
                </a:solidFill>
                <a:latin typeface="Golos Text Medium"/>
                <a:ea typeface="Golos Text Medium"/>
                <a:cs typeface="Golos Text Medium"/>
                <a:sym typeface="Golos Text Medium"/>
              </a:rPr>
              <a:t> </a:t>
            </a:r>
            <a:r>
              <a:rPr lang="en-CA" sz="2000" dirty="0">
                <a:latin typeface="Golos Text Medium"/>
                <a:ea typeface="Golos Text Medium"/>
                <a:cs typeface="Golos Text Medium"/>
                <a:sym typeface="Golos Text Medium"/>
              </a:rPr>
              <a:t>Multilingual Support</a:t>
            </a:r>
          </a:p>
          <a:p>
            <a:pPr marL="0" indent="0">
              <a:spcBef>
                <a:spcPts val="1000"/>
              </a:spcBef>
              <a:buNone/>
            </a:pPr>
            <a:r>
              <a:rPr lang="en-CA" dirty="0"/>
              <a:t>Providing multilingual support is a challenge as users may interact with the banking bot in different languages.</a:t>
            </a:r>
          </a:p>
          <a:p>
            <a:pPr marL="0" indent="0">
              <a:spcBef>
                <a:spcPts val="1000"/>
              </a:spcBef>
              <a:buNone/>
            </a:pPr>
            <a:endParaRPr lang="en-CA" dirty="0"/>
          </a:p>
        </p:txBody>
      </p:sp>
      <p:cxnSp>
        <p:nvCxnSpPr>
          <p:cNvPr id="504" name="Google Shape;504;p33"/>
          <p:cNvCxnSpPr/>
          <p:nvPr/>
        </p:nvCxnSpPr>
        <p:spPr>
          <a:xfrm>
            <a:off x="3930183" y="1494081"/>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505" name="Google Shape;505;p33"/>
          <p:cNvCxnSpPr/>
          <p:nvPr/>
        </p:nvCxnSpPr>
        <p:spPr>
          <a:xfrm>
            <a:off x="4530533" y="25717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506" name="Google Shape;506;p33"/>
          <p:cNvCxnSpPr/>
          <p:nvPr/>
        </p:nvCxnSpPr>
        <p:spPr>
          <a:xfrm>
            <a:off x="3977933" y="3668237"/>
            <a:ext cx="552600" cy="0"/>
          </a:xfrm>
          <a:prstGeom prst="straightConnector1">
            <a:avLst/>
          </a:prstGeom>
          <a:noFill/>
          <a:ln w="19050" cap="flat" cmpd="sng">
            <a:solidFill>
              <a:schemeClr val="dk1"/>
            </a:solidFill>
            <a:prstDash val="solid"/>
            <a:round/>
            <a:headEnd type="none" w="med" len="med"/>
            <a:tailEnd type="stealth" w="med" len="med"/>
          </a:ln>
        </p:spPr>
      </p:cxnSp>
      <p:sp>
        <p:nvSpPr>
          <p:cNvPr id="2" name="Left Brace 1">
            <a:extLst>
              <a:ext uri="{FF2B5EF4-FFF2-40B4-BE49-F238E27FC236}">
                <a16:creationId xmlns:a16="http://schemas.microsoft.com/office/drawing/2014/main" id="{9CF71F33-E3AB-8FFB-6B09-6B751DB72554}"/>
              </a:ext>
            </a:extLst>
          </p:cNvPr>
          <p:cNvSpPr/>
          <p:nvPr/>
        </p:nvSpPr>
        <p:spPr>
          <a:xfrm>
            <a:off x="254440" y="1351722"/>
            <a:ext cx="254443" cy="47707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 name="Right Brace 2">
            <a:extLst>
              <a:ext uri="{FF2B5EF4-FFF2-40B4-BE49-F238E27FC236}">
                <a16:creationId xmlns:a16="http://schemas.microsoft.com/office/drawing/2014/main" id="{677D493A-A707-B432-E725-9A68EE2C7E0C}"/>
              </a:ext>
            </a:extLst>
          </p:cNvPr>
          <p:cNvSpPr/>
          <p:nvPr/>
        </p:nvSpPr>
        <p:spPr>
          <a:xfrm>
            <a:off x="8635017" y="4389422"/>
            <a:ext cx="254443" cy="47707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b="1" dirty="0"/>
          </a:p>
        </p:txBody>
      </p:sp>
    </p:spTree>
    <p:extLst>
      <p:ext uri="{BB962C8B-B14F-4D97-AF65-F5344CB8AC3E}">
        <p14:creationId xmlns:p14="http://schemas.microsoft.com/office/powerpoint/2010/main" val="30389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 of AI based Banking Chatbot</a:t>
            </a:r>
            <a:endParaRPr dirty="0"/>
          </a:p>
        </p:txBody>
      </p:sp>
      <p:sp>
        <p:nvSpPr>
          <p:cNvPr id="503" name="Google Shape;503;p33"/>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0" indent="0">
              <a:buNone/>
            </a:pPr>
            <a:r>
              <a:rPr lang="en" sz="2000" dirty="0">
                <a:solidFill>
                  <a:schemeClr val="accent1"/>
                </a:solidFill>
                <a:latin typeface="Golos Text Medium"/>
                <a:ea typeface="Golos Text Medium"/>
                <a:cs typeface="Golos Text Medium"/>
                <a:sym typeface="Golos Text Medium"/>
              </a:rPr>
              <a:t>(+)</a:t>
            </a:r>
            <a:r>
              <a:rPr lang="en" sz="2000" dirty="0">
                <a:latin typeface="Golos Text Medium"/>
                <a:ea typeface="Golos Text Medium"/>
                <a:cs typeface="Golos Text Medium"/>
                <a:sym typeface="Golos Text Medium"/>
              </a:rPr>
              <a:t> </a:t>
            </a:r>
            <a:r>
              <a:rPr lang="en-CA" sz="2000" dirty="0">
                <a:latin typeface="Golos Text Medium"/>
                <a:ea typeface="Golos Text Medium"/>
                <a:cs typeface="Golos Text Medium"/>
                <a:sym typeface="Golos Text Medium"/>
              </a:rPr>
              <a:t>Integration with Backend Systems</a:t>
            </a:r>
          </a:p>
          <a:p>
            <a:pPr marL="0" indent="0">
              <a:spcBef>
                <a:spcPts val="1000"/>
              </a:spcBef>
              <a:buNone/>
            </a:pPr>
            <a:r>
              <a:rPr lang="en-CA" dirty="0"/>
              <a:t>It can be difficult to integrate the banking bot with backend banking systems like customer databases or payment gateways. The bot must complete precise transactions, authenticate users, retrieve and update data, and connect securely with these systems.</a:t>
            </a:r>
          </a:p>
          <a:p>
            <a:pPr marL="0" indent="0">
              <a:spcBef>
                <a:spcPts val="1000"/>
              </a:spcBef>
              <a:buNone/>
            </a:pPr>
            <a:r>
              <a:rPr lang="en" sz="2000" dirty="0">
                <a:solidFill>
                  <a:schemeClr val="accent1"/>
                </a:solidFill>
                <a:latin typeface="Golos Text Medium"/>
                <a:ea typeface="Golos Text Medium"/>
                <a:cs typeface="Golos Text Medium"/>
                <a:sym typeface="Golos Text Medium"/>
              </a:rPr>
              <a:t>(+) </a:t>
            </a:r>
            <a:r>
              <a:rPr lang="en-CA" sz="2000" dirty="0">
                <a:latin typeface="Golos Text Medium"/>
                <a:ea typeface="Golos Text Medium"/>
                <a:cs typeface="Golos Text Medium"/>
                <a:sym typeface="Golos Text Medium"/>
              </a:rPr>
              <a:t>Continuous Learning and Improvement</a:t>
            </a:r>
          </a:p>
          <a:p>
            <a:pPr marL="0" indent="0">
              <a:spcBef>
                <a:spcPts val="1000"/>
              </a:spcBef>
              <a:buNone/>
            </a:pPr>
            <a:r>
              <a:rPr lang="en-CA" dirty="0"/>
              <a:t>A banking bot must continuously learn from user interactions and adjust to changing customer needs in order to remain effective and relevant. The banking bot will only be successful in the long run if systems are put in place for feedback gathering, model changes, and continuing training.</a:t>
            </a:r>
          </a:p>
        </p:txBody>
      </p:sp>
      <p:cxnSp>
        <p:nvCxnSpPr>
          <p:cNvPr id="504" name="Google Shape;504;p33"/>
          <p:cNvCxnSpPr/>
          <p:nvPr/>
        </p:nvCxnSpPr>
        <p:spPr>
          <a:xfrm>
            <a:off x="5583049" y="1475793"/>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505" name="Google Shape;505;p33"/>
          <p:cNvCxnSpPr/>
          <p:nvPr/>
        </p:nvCxnSpPr>
        <p:spPr>
          <a:xfrm>
            <a:off x="6135649" y="2809494"/>
            <a:ext cx="552600" cy="0"/>
          </a:xfrm>
          <a:prstGeom prst="straightConnector1">
            <a:avLst/>
          </a:prstGeom>
          <a:noFill/>
          <a:ln w="19050" cap="flat" cmpd="sng">
            <a:solidFill>
              <a:schemeClr val="dk1"/>
            </a:solidFill>
            <a:prstDash val="solid"/>
            <a:round/>
            <a:headEnd type="none" w="med" len="med"/>
            <a:tailEnd type="stealth" w="med" len="med"/>
          </a:ln>
        </p:spPr>
      </p:cxnSp>
      <p:sp>
        <p:nvSpPr>
          <p:cNvPr id="452" name="Left Brace 451">
            <a:extLst>
              <a:ext uri="{FF2B5EF4-FFF2-40B4-BE49-F238E27FC236}">
                <a16:creationId xmlns:a16="http://schemas.microsoft.com/office/drawing/2014/main" id="{4651ED50-BA12-5AE9-1BA2-50C666CB3358}"/>
              </a:ext>
            </a:extLst>
          </p:cNvPr>
          <p:cNvSpPr/>
          <p:nvPr/>
        </p:nvSpPr>
        <p:spPr>
          <a:xfrm>
            <a:off x="254440" y="1351722"/>
            <a:ext cx="254443" cy="47707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53" name="Right Brace 452">
            <a:extLst>
              <a:ext uri="{FF2B5EF4-FFF2-40B4-BE49-F238E27FC236}">
                <a16:creationId xmlns:a16="http://schemas.microsoft.com/office/drawing/2014/main" id="{6440C69A-B220-6663-D833-DB7EE947947F}"/>
              </a:ext>
            </a:extLst>
          </p:cNvPr>
          <p:cNvSpPr/>
          <p:nvPr/>
        </p:nvSpPr>
        <p:spPr>
          <a:xfrm>
            <a:off x="8635017" y="4389422"/>
            <a:ext cx="254443" cy="47707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b="1" dirty="0"/>
          </a:p>
        </p:txBody>
      </p:sp>
    </p:spTree>
    <p:extLst>
      <p:ext uri="{BB962C8B-B14F-4D97-AF65-F5344CB8AC3E}">
        <p14:creationId xmlns:p14="http://schemas.microsoft.com/office/powerpoint/2010/main" val="1738595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38"/>
          <p:cNvSpPr txBox="1">
            <a:spLocks noGrp="1"/>
          </p:cNvSpPr>
          <p:nvPr>
            <p:ph type="title"/>
          </p:nvPr>
        </p:nvSpPr>
        <p:spPr>
          <a:xfrm>
            <a:off x="795276" y="1190266"/>
            <a:ext cx="7713900" cy="817579"/>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effectLst>
                  <a:outerShdw blurRad="50800" dist="38100" dir="2700000" algn="tl" rotWithShape="0">
                    <a:prstClr val="black">
                      <a:alpha val="40000"/>
                    </a:prstClr>
                  </a:outerShdw>
                </a:effectLst>
              </a:rPr>
              <a:t>Thank You</a:t>
            </a:r>
            <a:endParaRPr sz="3600" dirty="0">
              <a:solidFill>
                <a:schemeClr val="tx1"/>
              </a:solidFill>
              <a:effectLst>
                <a:outerShdw blurRad="50800" dist="38100" dir="2700000" algn="tl" rotWithShape="0">
                  <a:prstClr val="black">
                    <a:alpha val="40000"/>
                  </a:prstClr>
                </a:outerShdw>
              </a:effectLst>
            </a:endParaRPr>
          </a:p>
        </p:txBody>
      </p:sp>
      <p:grpSp>
        <p:nvGrpSpPr>
          <p:cNvPr id="775" name="Google Shape;775;p38"/>
          <p:cNvGrpSpPr/>
          <p:nvPr/>
        </p:nvGrpSpPr>
        <p:grpSpPr>
          <a:xfrm>
            <a:off x="1517063" y="3080448"/>
            <a:ext cx="1732082" cy="1375649"/>
            <a:chOff x="2735825" y="2251925"/>
            <a:chExt cx="1386775" cy="1101400"/>
          </a:xfrm>
        </p:grpSpPr>
        <p:sp>
          <p:nvSpPr>
            <p:cNvPr id="776" name="Google Shape;776;p38"/>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8"/>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8"/>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8"/>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8"/>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8"/>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8"/>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8"/>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8"/>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8"/>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8"/>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8"/>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8"/>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8"/>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8"/>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8"/>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8"/>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8"/>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38"/>
          <p:cNvGrpSpPr/>
          <p:nvPr/>
        </p:nvGrpSpPr>
        <p:grpSpPr>
          <a:xfrm>
            <a:off x="4059436" y="3041956"/>
            <a:ext cx="3567578" cy="1375630"/>
            <a:chOff x="3864536" y="2740081"/>
            <a:chExt cx="3567578" cy="1375630"/>
          </a:xfrm>
        </p:grpSpPr>
        <p:grpSp>
          <p:nvGrpSpPr>
            <p:cNvPr id="860" name="Google Shape;860;p38"/>
            <p:cNvGrpSpPr/>
            <p:nvPr/>
          </p:nvGrpSpPr>
          <p:grpSpPr>
            <a:xfrm>
              <a:off x="3864536" y="2740081"/>
              <a:ext cx="2979176" cy="1374847"/>
              <a:chOff x="234675" y="2436575"/>
              <a:chExt cx="2470500" cy="1140100"/>
            </a:xfrm>
          </p:grpSpPr>
          <p:sp>
            <p:nvSpPr>
              <p:cNvPr id="861" name="Google Shape;861;p38"/>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8"/>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8"/>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8"/>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8"/>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8"/>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8"/>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8"/>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8"/>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8"/>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8"/>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8"/>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8"/>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8"/>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8"/>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8"/>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8"/>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8"/>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8"/>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8"/>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8"/>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8"/>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8"/>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8"/>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8"/>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8"/>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8"/>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8"/>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8"/>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8"/>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38"/>
            <p:cNvGrpSpPr/>
            <p:nvPr/>
          </p:nvGrpSpPr>
          <p:grpSpPr>
            <a:xfrm>
              <a:off x="5539001" y="2890336"/>
              <a:ext cx="1893112" cy="1225375"/>
              <a:chOff x="2974500" y="2561175"/>
              <a:chExt cx="1569875" cy="1016150"/>
            </a:xfrm>
          </p:grpSpPr>
          <p:sp>
            <p:nvSpPr>
              <p:cNvPr id="897" name="Google Shape;897;p38"/>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8"/>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8"/>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8"/>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8"/>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8"/>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8"/>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8"/>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8"/>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8"/>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8"/>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8"/>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8"/>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8"/>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8"/>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8"/>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8"/>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8"/>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8"/>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8"/>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8"/>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8"/>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Left Brace 1">
            <a:extLst>
              <a:ext uri="{FF2B5EF4-FFF2-40B4-BE49-F238E27FC236}">
                <a16:creationId xmlns:a16="http://schemas.microsoft.com/office/drawing/2014/main" id="{7E9760C5-9EE1-8B05-325C-0F8BFC56ED89}"/>
              </a:ext>
            </a:extLst>
          </p:cNvPr>
          <p:cNvSpPr/>
          <p:nvPr/>
        </p:nvSpPr>
        <p:spPr>
          <a:xfrm>
            <a:off x="254440" y="1351722"/>
            <a:ext cx="254443" cy="47707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 name="Right Brace 2">
            <a:extLst>
              <a:ext uri="{FF2B5EF4-FFF2-40B4-BE49-F238E27FC236}">
                <a16:creationId xmlns:a16="http://schemas.microsoft.com/office/drawing/2014/main" id="{5047A91A-699D-1C4E-DCB9-D36A42DB77C5}"/>
              </a:ext>
            </a:extLst>
          </p:cNvPr>
          <p:cNvSpPr/>
          <p:nvPr/>
        </p:nvSpPr>
        <p:spPr>
          <a:xfrm>
            <a:off x="8635017" y="4389422"/>
            <a:ext cx="254443" cy="47707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39"/>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
        <p:nvSpPr>
          <p:cNvPr id="991" name="Google Shape;991;p39"/>
          <p:cNvSpPr txBox="1"/>
          <p:nvPr/>
        </p:nvSpPr>
        <p:spPr>
          <a:xfrm>
            <a:off x="715100" y="1242400"/>
            <a:ext cx="7713900" cy="2607000"/>
          </a:xfrm>
          <a:prstGeom prst="rect">
            <a:avLst/>
          </a:prstGeom>
          <a:noFill/>
          <a:ln>
            <a:noFill/>
          </a:ln>
        </p:spPr>
        <p:txBody>
          <a:bodyPr spcFirstLastPara="1" wrap="square" lIns="91425" tIns="91425" rIns="91425" bIns="91425" anchor="t" anchorCtr="0">
            <a:noAutofit/>
          </a:bodyPr>
          <a:lstStyle/>
          <a:p>
            <a:pPr marL="285750" lvl="0" indent="-285750" algn="l" rtl="0">
              <a:lnSpc>
                <a:spcPct val="115000"/>
              </a:lnSpc>
              <a:spcBef>
                <a:spcPts val="0"/>
              </a:spcBef>
              <a:spcAft>
                <a:spcPts val="0"/>
              </a:spcAft>
              <a:buFont typeface="Wingdings" pitchFamily="2" charset="2"/>
              <a:buChar char="§"/>
            </a:pPr>
            <a:r>
              <a:rPr lang="en-CA" sz="1800" dirty="0">
                <a:solidFill>
                  <a:schemeClr val="accent1"/>
                </a:solidFill>
                <a:latin typeface="Golos Text"/>
                <a:ea typeface="Golos Text"/>
                <a:cs typeface="Golos Text"/>
                <a:sym typeface="Golos Text"/>
                <a:hlinkClick r:id="rId3">
                  <a:extLst>
                    <a:ext uri="{A12FA001-AC4F-418D-AE19-62706E023703}">
                      <ahyp:hlinkClr xmlns:ahyp="http://schemas.microsoft.com/office/drawing/2018/hyperlinkcolor" val="tx"/>
                    </a:ext>
                  </a:extLst>
                </a:hlinkClick>
              </a:rPr>
              <a:t>https://acquire.io/blog/use-cases-chatbots-banking</a:t>
            </a:r>
            <a:endParaRPr lang="en-CA" sz="1800" dirty="0">
              <a:solidFill>
                <a:schemeClr val="accent1"/>
              </a:solidFill>
              <a:latin typeface="Golos Text"/>
              <a:ea typeface="Golos Text"/>
              <a:cs typeface="Golos Text"/>
              <a:sym typeface="Golos Text"/>
            </a:endParaRPr>
          </a:p>
          <a:p>
            <a:pPr marL="285750" lvl="0" indent="-285750" algn="l" rtl="0">
              <a:lnSpc>
                <a:spcPct val="115000"/>
              </a:lnSpc>
              <a:spcBef>
                <a:spcPts val="0"/>
              </a:spcBef>
              <a:spcAft>
                <a:spcPts val="0"/>
              </a:spcAft>
              <a:buFont typeface="Wingdings" pitchFamily="2" charset="2"/>
              <a:buChar char="§"/>
            </a:pPr>
            <a:r>
              <a:rPr lang="en-CA" sz="1800" dirty="0">
                <a:solidFill>
                  <a:schemeClr val="accent1"/>
                </a:solidFill>
                <a:latin typeface="Golos Text"/>
                <a:ea typeface="Golos Text"/>
                <a:cs typeface="Golos Text"/>
                <a:sym typeface="Golos Text"/>
                <a:hlinkClick r:id="rId4">
                  <a:extLst>
                    <a:ext uri="{A12FA001-AC4F-418D-AE19-62706E023703}">
                      <ahyp:hlinkClr xmlns:ahyp="http://schemas.microsoft.com/office/drawing/2018/hyperlinkcolor" val="tx"/>
                    </a:ext>
                  </a:extLst>
                </a:hlinkClick>
              </a:rPr>
              <a:t>https://verloop.io/blog/ai-use-cases-in-banking/</a:t>
            </a:r>
            <a:endParaRPr lang="en-CA" sz="1800" dirty="0">
              <a:solidFill>
                <a:schemeClr val="accent1"/>
              </a:solidFill>
              <a:latin typeface="Golos Text"/>
              <a:ea typeface="Golos Text"/>
              <a:cs typeface="Golos Text"/>
              <a:sym typeface="Golos Text"/>
            </a:endParaRPr>
          </a:p>
          <a:p>
            <a:pPr marL="285750" lvl="0" indent="-285750" algn="l" rtl="0">
              <a:lnSpc>
                <a:spcPct val="115000"/>
              </a:lnSpc>
              <a:spcBef>
                <a:spcPts val="0"/>
              </a:spcBef>
              <a:spcAft>
                <a:spcPts val="0"/>
              </a:spcAft>
              <a:buFont typeface="Wingdings" pitchFamily="2" charset="2"/>
              <a:buChar char="§"/>
            </a:pPr>
            <a:r>
              <a:rPr lang="en-CA" sz="1800" dirty="0">
                <a:solidFill>
                  <a:schemeClr val="accent1"/>
                </a:solidFill>
                <a:latin typeface="Golos Text"/>
                <a:ea typeface="Golos Text"/>
                <a:cs typeface="Golos Text"/>
                <a:sym typeface="Golos Text"/>
                <a:hlinkClick r:id="rId5">
                  <a:extLst>
                    <a:ext uri="{A12FA001-AC4F-418D-AE19-62706E023703}">
                      <ahyp:hlinkClr xmlns:ahyp="http://schemas.microsoft.com/office/drawing/2018/hyperlinkcolor" val="tx"/>
                    </a:ext>
                  </a:extLst>
                </a:hlinkClick>
              </a:rPr>
              <a:t>https://www.comm100.com/blog/banking-ai-chatbots/</a:t>
            </a:r>
            <a:endParaRPr lang="en-CA" sz="1800" dirty="0">
              <a:solidFill>
                <a:schemeClr val="accent1"/>
              </a:solidFill>
              <a:latin typeface="Golos Text"/>
              <a:ea typeface="Golos Text"/>
              <a:cs typeface="Golos Text"/>
              <a:sym typeface="Golos Text"/>
            </a:endParaRPr>
          </a:p>
          <a:p>
            <a:pPr marL="285750" lvl="0" indent="-285750" algn="l" rtl="0">
              <a:lnSpc>
                <a:spcPct val="115000"/>
              </a:lnSpc>
              <a:spcBef>
                <a:spcPts val="0"/>
              </a:spcBef>
              <a:spcAft>
                <a:spcPts val="0"/>
              </a:spcAft>
              <a:buFont typeface="Wingdings" pitchFamily="2" charset="2"/>
              <a:buChar char="§"/>
            </a:pPr>
            <a:r>
              <a:rPr lang="en-CA" sz="1800" dirty="0">
                <a:solidFill>
                  <a:schemeClr val="accent1"/>
                </a:solidFill>
                <a:latin typeface="Golos Text"/>
                <a:ea typeface="Golos Text"/>
                <a:cs typeface="Golos Text"/>
                <a:sym typeface="Golos Text"/>
                <a:hlinkClick r:id="rId6">
                  <a:extLst>
                    <a:ext uri="{A12FA001-AC4F-418D-AE19-62706E023703}">
                      <ahyp:hlinkClr xmlns:ahyp="http://schemas.microsoft.com/office/drawing/2018/hyperlinkcolor" val="tx"/>
                    </a:ext>
                  </a:extLst>
                </a:hlinkClick>
              </a:rPr>
              <a:t>https://www.tidio.com/blog/chatbot-use-cases/</a:t>
            </a:r>
            <a:endParaRPr lang="en-CA" sz="1800" dirty="0">
              <a:solidFill>
                <a:schemeClr val="accent1"/>
              </a:solidFill>
              <a:latin typeface="Golos Text"/>
              <a:ea typeface="Golos Text"/>
              <a:cs typeface="Golos Text"/>
              <a:sym typeface="Golos Text"/>
            </a:endParaRPr>
          </a:p>
          <a:p>
            <a:pPr marL="285750" lvl="0" indent="-285750" algn="l" rtl="0">
              <a:lnSpc>
                <a:spcPct val="115000"/>
              </a:lnSpc>
              <a:spcBef>
                <a:spcPts val="0"/>
              </a:spcBef>
              <a:spcAft>
                <a:spcPts val="0"/>
              </a:spcAft>
              <a:buFont typeface="Wingdings" pitchFamily="2" charset="2"/>
              <a:buChar char="§"/>
            </a:pPr>
            <a:r>
              <a:rPr lang="en-CA" sz="1800" dirty="0">
                <a:solidFill>
                  <a:schemeClr val="accent1"/>
                </a:solidFill>
                <a:latin typeface="Golos Text"/>
                <a:ea typeface="Golos Text"/>
                <a:cs typeface="Golos Text"/>
                <a:sym typeface="Golos Text"/>
                <a:hlinkClick r:id="rId7">
                  <a:extLst>
                    <a:ext uri="{A12FA001-AC4F-418D-AE19-62706E023703}">
                      <ahyp:hlinkClr xmlns:ahyp="http://schemas.microsoft.com/office/drawing/2018/hyperlinkcolor" val="tx"/>
                    </a:ext>
                  </a:extLst>
                </a:hlinkClick>
              </a:rPr>
              <a:t>https://poly.ai/conversational-banking-a-guide-for-2023/</a:t>
            </a:r>
            <a:endParaRPr lang="en-CA" sz="1800" dirty="0">
              <a:solidFill>
                <a:schemeClr val="accent1"/>
              </a:solidFill>
              <a:latin typeface="Golos Text"/>
              <a:ea typeface="Golos Text"/>
              <a:cs typeface="Golos Text"/>
              <a:sym typeface="Golos Text"/>
            </a:endParaRPr>
          </a:p>
          <a:p>
            <a:pPr marL="285750" lvl="0" indent="-285750" algn="l" rtl="0">
              <a:lnSpc>
                <a:spcPct val="115000"/>
              </a:lnSpc>
              <a:spcBef>
                <a:spcPts val="0"/>
              </a:spcBef>
              <a:spcAft>
                <a:spcPts val="0"/>
              </a:spcAft>
              <a:buFont typeface="Wingdings" pitchFamily="2" charset="2"/>
              <a:buChar char="§"/>
            </a:pPr>
            <a:endParaRPr sz="1800" dirty="0">
              <a:solidFill>
                <a:schemeClr val="accent1"/>
              </a:solidFill>
              <a:latin typeface="Golos Text"/>
              <a:ea typeface="Golos Text"/>
              <a:cs typeface="Golos Text"/>
              <a:sym typeface="Golos Text"/>
            </a:endParaRPr>
          </a:p>
        </p:txBody>
      </p:sp>
      <p:sp>
        <p:nvSpPr>
          <p:cNvPr id="2" name="Left Brace 1">
            <a:extLst>
              <a:ext uri="{FF2B5EF4-FFF2-40B4-BE49-F238E27FC236}">
                <a16:creationId xmlns:a16="http://schemas.microsoft.com/office/drawing/2014/main" id="{0C29B978-BF90-6831-3BB5-70BF8D091C78}"/>
              </a:ext>
            </a:extLst>
          </p:cNvPr>
          <p:cNvSpPr/>
          <p:nvPr/>
        </p:nvSpPr>
        <p:spPr>
          <a:xfrm>
            <a:off x="254440" y="1351722"/>
            <a:ext cx="254443" cy="47707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 name="Right Brace 2">
            <a:extLst>
              <a:ext uri="{FF2B5EF4-FFF2-40B4-BE49-F238E27FC236}">
                <a16:creationId xmlns:a16="http://schemas.microsoft.com/office/drawing/2014/main" id="{CF783A2E-A9B7-AAA0-79AB-0F3FC374AFC2}"/>
              </a:ext>
            </a:extLst>
          </p:cNvPr>
          <p:cNvSpPr/>
          <p:nvPr/>
        </p:nvSpPr>
        <p:spPr>
          <a:xfrm>
            <a:off x="8635017" y="4389422"/>
            <a:ext cx="254443" cy="47707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ffectLst>
                  <a:outerShdw blurRad="50800" dist="38100" dir="2700000" algn="tl" rotWithShape="0">
                    <a:prstClr val="black">
                      <a:alpha val="40000"/>
                    </a:prstClr>
                  </a:outerShdw>
                </a:effectLst>
              </a:rPr>
              <a:t>What Chatbot do?</a:t>
            </a:r>
            <a:endParaRPr dirty="0">
              <a:effectLst>
                <a:outerShdw blurRad="50800" dist="38100" dir="2700000" algn="tl" rotWithShape="0">
                  <a:prstClr val="black">
                    <a:alpha val="40000"/>
                  </a:prstClr>
                </a:outerShdw>
              </a:effectLst>
            </a:endParaRPr>
          </a:p>
        </p:txBody>
      </p:sp>
      <p:sp>
        <p:nvSpPr>
          <p:cNvPr id="202" name="Google Shape;202;p2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effectLst>
                  <a:outerShdw blurRad="50800" dist="38100" dir="2700000" algn="tl" rotWithShape="0">
                    <a:prstClr val="black">
                      <a:alpha val="40000"/>
                    </a:prstClr>
                  </a:outerShdw>
                </a:effectLst>
              </a:rPr>
              <a:t>01</a:t>
            </a:r>
            <a:endParaRPr dirty="0">
              <a:solidFill>
                <a:schemeClr val="accent1"/>
              </a:solidFill>
              <a:effectLst>
                <a:outerShdw blurRad="50800" dist="38100" dir="2700000" algn="tl" rotWithShape="0">
                  <a:prstClr val="black">
                    <a:alpha val="40000"/>
                  </a:prstClr>
                </a:outerShdw>
              </a:effectLst>
            </a:endParaRPr>
          </a:p>
        </p:txBody>
      </p:sp>
      <p:cxnSp>
        <p:nvCxnSpPr>
          <p:cNvPr id="203" name="Google Shape;203;p2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4" name="Google Shape;204;p2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grpSp>
        <p:nvGrpSpPr>
          <p:cNvPr id="2" name="Google Shape;283;p25">
            <a:extLst>
              <a:ext uri="{FF2B5EF4-FFF2-40B4-BE49-F238E27FC236}">
                <a16:creationId xmlns:a16="http://schemas.microsoft.com/office/drawing/2014/main" id="{2221787F-31F0-A862-7E96-46788136B5E0}"/>
              </a:ext>
            </a:extLst>
          </p:cNvPr>
          <p:cNvGrpSpPr/>
          <p:nvPr/>
        </p:nvGrpSpPr>
        <p:grpSpPr>
          <a:xfrm>
            <a:off x="5840114" y="2571750"/>
            <a:ext cx="3303886" cy="3878927"/>
            <a:chOff x="5201312" y="729700"/>
            <a:chExt cx="3303886" cy="3878927"/>
          </a:xfrm>
        </p:grpSpPr>
        <p:grpSp>
          <p:nvGrpSpPr>
            <p:cNvPr id="3" name="Google Shape;284;p25">
              <a:extLst>
                <a:ext uri="{FF2B5EF4-FFF2-40B4-BE49-F238E27FC236}">
                  <a16:creationId xmlns:a16="http://schemas.microsoft.com/office/drawing/2014/main" id="{77F27D9A-F075-2F90-011F-FCC5C3591A48}"/>
                </a:ext>
              </a:extLst>
            </p:cNvPr>
            <p:cNvGrpSpPr/>
            <p:nvPr/>
          </p:nvGrpSpPr>
          <p:grpSpPr>
            <a:xfrm flipH="1">
              <a:off x="5201312" y="932488"/>
              <a:ext cx="1331387" cy="724666"/>
              <a:chOff x="238125" y="2409350"/>
              <a:chExt cx="760575" cy="414000"/>
            </a:xfrm>
          </p:grpSpPr>
          <p:sp>
            <p:nvSpPr>
              <p:cNvPr id="279" name="Google Shape;285;p25">
                <a:extLst>
                  <a:ext uri="{FF2B5EF4-FFF2-40B4-BE49-F238E27FC236}">
                    <a16:creationId xmlns:a16="http://schemas.microsoft.com/office/drawing/2014/main" id="{2A2667AD-0154-4D85-59B6-F42B0C7D8C1B}"/>
                  </a:ext>
                </a:extLst>
              </p:cNvPr>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6;p25">
                <a:extLst>
                  <a:ext uri="{FF2B5EF4-FFF2-40B4-BE49-F238E27FC236}">
                    <a16:creationId xmlns:a16="http://schemas.microsoft.com/office/drawing/2014/main" id="{4439BDD9-6F9B-57E9-E4B6-E9DA40A7E061}"/>
                  </a:ext>
                </a:extLst>
              </p:cNvPr>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7;p25">
                <a:extLst>
                  <a:ext uri="{FF2B5EF4-FFF2-40B4-BE49-F238E27FC236}">
                    <a16:creationId xmlns:a16="http://schemas.microsoft.com/office/drawing/2014/main" id="{CB16AD9E-0B0C-F362-35F6-5B928905A278}"/>
                  </a:ext>
                </a:extLst>
              </p:cNvPr>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8;p25">
                <a:extLst>
                  <a:ext uri="{FF2B5EF4-FFF2-40B4-BE49-F238E27FC236}">
                    <a16:creationId xmlns:a16="http://schemas.microsoft.com/office/drawing/2014/main" id="{FCC7E89B-0EAA-2989-D1BA-763F16D91753}"/>
                  </a:ext>
                </a:extLst>
              </p:cNvPr>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9;p25">
                <a:extLst>
                  <a:ext uri="{FF2B5EF4-FFF2-40B4-BE49-F238E27FC236}">
                    <a16:creationId xmlns:a16="http://schemas.microsoft.com/office/drawing/2014/main" id="{D6CBCFDF-D2DA-92F5-42E4-4BD80CE1A731}"/>
                  </a:ext>
                </a:extLst>
              </p:cNvPr>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90;p25">
                <a:extLst>
                  <a:ext uri="{FF2B5EF4-FFF2-40B4-BE49-F238E27FC236}">
                    <a16:creationId xmlns:a16="http://schemas.microsoft.com/office/drawing/2014/main" id="{E621FAE5-4CEF-887D-FFFB-B1CA7FA6331E}"/>
                  </a:ext>
                </a:extLst>
              </p:cNvPr>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91;p25">
                <a:extLst>
                  <a:ext uri="{FF2B5EF4-FFF2-40B4-BE49-F238E27FC236}">
                    <a16:creationId xmlns:a16="http://schemas.microsoft.com/office/drawing/2014/main" id="{2B13FEC7-F0B5-3787-4E50-DE767DA24756}"/>
                  </a:ext>
                </a:extLst>
              </p:cNvPr>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92;p25">
                <a:extLst>
                  <a:ext uri="{FF2B5EF4-FFF2-40B4-BE49-F238E27FC236}">
                    <a16:creationId xmlns:a16="http://schemas.microsoft.com/office/drawing/2014/main" id="{6A34F372-591B-D509-819D-0D1419DEA100}"/>
                  </a:ext>
                </a:extLst>
              </p:cNvPr>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93;p25">
                <a:extLst>
                  <a:ext uri="{FF2B5EF4-FFF2-40B4-BE49-F238E27FC236}">
                    <a16:creationId xmlns:a16="http://schemas.microsoft.com/office/drawing/2014/main" id="{976D4FD0-EC83-EB20-D25A-D08846CBEE49}"/>
                  </a:ext>
                </a:extLst>
              </p:cNvPr>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94;p25">
                <a:extLst>
                  <a:ext uri="{FF2B5EF4-FFF2-40B4-BE49-F238E27FC236}">
                    <a16:creationId xmlns:a16="http://schemas.microsoft.com/office/drawing/2014/main" id="{2EB2942C-D8AD-D4F8-9EDC-5F06B41D89F7}"/>
                  </a:ext>
                </a:extLst>
              </p:cNvPr>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95;p25">
                <a:extLst>
                  <a:ext uri="{FF2B5EF4-FFF2-40B4-BE49-F238E27FC236}">
                    <a16:creationId xmlns:a16="http://schemas.microsoft.com/office/drawing/2014/main" id="{E15EF7D1-9F40-AB85-46E7-A64C6B9DECD2}"/>
                  </a:ext>
                </a:extLst>
              </p:cNvPr>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6;p25">
                <a:extLst>
                  <a:ext uri="{FF2B5EF4-FFF2-40B4-BE49-F238E27FC236}">
                    <a16:creationId xmlns:a16="http://schemas.microsoft.com/office/drawing/2014/main" id="{8C74C46C-9381-EA42-AD5D-1F3DB2CA170A}"/>
                  </a:ext>
                </a:extLst>
              </p:cNvPr>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97;p25">
              <a:extLst>
                <a:ext uri="{FF2B5EF4-FFF2-40B4-BE49-F238E27FC236}">
                  <a16:creationId xmlns:a16="http://schemas.microsoft.com/office/drawing/2014/main" id="{AE2E5814-CD7C-C1D3-3735-B39741282300}"/>
                </a:ext>
              </a:extLst>
            </p:cNvPr>
            <p:cNvGrpSpPr/>
            <p:nvPr/>
          </p:nvGrpSpPr>
          <p:grpSpPr>
            <a:xfrm>
              <a:off x="5434633" y="1349646"/>
              <a:ext cx="3070564" cy="3258981"/>
              <a:chOff x="1304275" y="2258525"/>
              <a:chExt cx="1138300" cy="1208194"/>
            </a:xfrm>
          </p:grpSpPr>
          <p:sp>
            <p:nvSpPr>
              <p:cNvPr id="12" name="Google Shape;298;p25">
                <a:extLst>
                  <a:ext uri="{FF2B5EF4-FFF2-40B4-BE49-F238E27FC236}">
                    <a16:creationId xmlns:a16="http://schemas.microsoft.com/office/drawing/2014/main" id="{46EB1FF5-6443-8EA8-5B9F-D88DFC956D53}"/>
                  </a:ext>
                </a:extLst>
              </p:cNvPr>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99;p25">
                <a:extLst>
                  <a:ext uri="{FF2B5EF4-FFF2-40B4-BE49-F238E27FC236}">
                    <a16:creationId xmlns:a16="http://schemas.microsoft.com/office/drawing/2014/main" id="{33AA6B74-412D-45CE-CE69-282D84DBDBF1}"/>
                  </a:ext>
                </a:extLst>
              </p:cNvPr>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0;p25">
                <a:extLst>
                  <a:ext uri="{FF2B5EF4-FFF2-40B4-BE49-F238E27FC236}">
                    <a16:creationId xmlns:a16="http://schemas.microsoft.com/office/drawing/2014/main" id="{9BCBFBE5-A028-621D-1717-55F1D94D06CB}"/>
                  </a:ext>
                </a:extLst>
              </p:cNvPr>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1;p25">
                <a:extLst>
                  <a:ext uri="{FF2B5EF4-FFF2-40B4-BE49-F238E27FC236}">
                    <a16:creationId xmlns:a16="http://schemas.microsoft.com/office/drawing/2014/main" id="{81092649-4473-BA9B-A043-1F53EF4E3C9F}"/>
                  </a:ext>
                </a:extLst>
              </p:cNvPr>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2;p25">
                <a:extLst>
                  <a:ext uri="{FF2B5EF4-FFF2-40B4-BE49-F238E27FC236}">
                    <a16:creationId xmlns:a16="http://schemas.microsoft.com/office/drawing/2014/main" id="{0318D571-067A-6BBA-B646-002856E22318}"/>
                  </a:ext>
                </a:extLst>
              </p:cNvPr>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3;p25">
                <a:extLst>
                  <a:ext uri="{FF2B5EF4-FFF2-40B4-BE49-F238E27FC236}">
                    <a16:creationId xmlns:a16="http://schemas.microsoft.com/office/drawing/2014/main" id="{D6E4E316-AD58-F215-8849-A55E83D01C2A}"/>
                  </a:ext>
                </a:extLst>
              </p:cNvPr>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4;p25">
                <a:extLst>
                  <a:ext uri="{FF2B5EF4-FFF2-40B4-BE49-F238E27FC236}">
                    <a16:creationId xmlns:a16="http://schemas.microsoft.com/office/drawing/2014/main" id="{F601131F-91C1-E457-307E-31FB8F617AE6}"/>
                  </a:ext>
                </a:extLst>
              </p:cNvPr>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5;p25">
                <a:extLst>
                  <a:ext uri="{FF2B5EF4-FFF2-40B4-BE49-F238E27FC236}">
                    <a16:creationId xmlns:a16="http://schemas.microsoft.com/office/drawing/2014/main" id="{848147D9-70F4-5806-F3B6-7D2A457B3404}"/>
                  </a:ext>
                </a:extLst>
              </p:cNvPr>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6;p25">
                <a:extLst>
                  <a:ext uri="{FF2B5EF4-FFF2-40B4-BE49-F238E27FC236}">
                    <a16:creationId xmlns:a16="http://schemas.microsoft.com/office/drawing/2014/main" id="{D026F6AE-589E-9093-FF1C-D588392463D3}"/>
                  </a:ext>
                </a:extLst>
              </p:cNvPr>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7;p25">
                <a:extLst>
                  <a:ext uri="{FF2B5EF4-FFF2-40B4-BE49-F238E27FC236}">
                    <a16:creationId xmlns:a16="http://schemas.microsoft.com/office/drawing/2014/main" id="{E9C3A50F-9881-F59A-23EF-6EADB7D38866}"/>
                  </a:ext>
                </a:extLst>
              </p:cNvPr>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8;p25">
                <a:extLst>
                  <a:ext uri="{FF2B5EF4-FFF2-40B4-BE49-F238E27FC236}">
                    <a16:creationId xmlns:a16="http://schemas.microsoft.com/office/drawing/2014/main" id="{0C2B2B2D-1D66-0B28-D4A5-DD19CBBB7EAD}"/>
                  </a:ext>
                </a:extLst>
              </p:cNvPr>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9;p25">
                <a:extLst>
                  <a:ext uri="{FF2B5EF4-FFF2-40B4-BE49-F238E27FC236}">
                    <a16:creationId xmlns:a16="http://schemas.microsoft.com/office/drawing/2014/main" id="{FFEE873F-F7ED-BDA5-6865-B02CAAF83E6E}"/>
                  </a:ext>
                </a:extLst>
              </p:cNvPr>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0;p25">
                <a:extLst>
                  <a:ext uri="{FF2B5EF4-FFF2-40B4-BE49-F238E27FC236}">
                    <a16:creationId xmlns:a16="http://schemas.microsoft.com/office/drawing/2014/main" id="{D8095E09-1102-B050-3A1E-12CD2E6055A2}"/>
                  </a:ext>
                </a:extLst>
              </p:cNvPr>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1;p25">
                <a:extLst>
                  <a:ext uri="{FF2B5EF4-FFF2-40B4-BE49-F238E27FC236}">
                    <a16:creationId xmlns:a16="http://schemas.microsoft.com/office/drawing/2014/main" id="{D0DCE32A-839C-2F4B-6F6A-7A08E48E736A}"/>
                  </a:ext>
                </a:extLst>
              </p:cNvPr>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12;p25">
                <a:extLst>
                  <a:ext uri="{FF2B5EF4-FFF2-40B4-BE49-F238E27FC236}">
                    <a16:creationId xmlns:a16="http://schemas.microsoft.com/office/drawing/2014/main" id="{55494BCF-5589-1C26-EFE0-8099225C51C5}"/>
                  </a:ext>
                </a:extLst>
              </p:cNvPr>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13;p25">
                <a:extLst>
                  <a:ext uri="{FF2B5EF4-FFF2-40B4-BE49-F238E27FC236}">
                    <a16:creationId xmlns:a16="http://schemas.microsoft.com/office/drawing/2014/main" id="{5F7B0596-88C3-56B2-EA2D-90503C1E7B89}"/>
                  </a:ext>
                </a:extLst>
              </p:cNvPr>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4;p25">
                <a:extLst>
                  <a:ext uri="{FF2B5EF4-FFF2-40B4-BE49-F238E27FC236}">
                    <a16:creationId xmlns:a16="http://schemas.microsoft.com/office/drawing/2014/main" id="{064C2044-0225-9BE2-4E03-26387E17BDBD}"/>
                  </a:ext>
                </a:extLst>
              </p:cNvPr>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15;p25">
                <a:extLst>
                  <a:ext uri="{FF2B5EF4-FFF2-40B4-BE49-F238E27FC236}">
                    <a16:creationId xmlns:a16="http://schemas.microsoft.com/office/drawing/2014/main" id="{5B1B11DE-FF8A-1744-CA1B-F1BE4C4489C4}"/>
                  </a:ext>
                </a:extLst>
              </p:cNvPr>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6;p25">
                <a:extLst>
                  <a:ext uri="{FF2B5EF4-FFF2-40B4-BE49-F238E27FC236}">
                    <a16:creationId xmlns:a16="http://schemas.microsoft.com/office/drawing/2014/main" id="{F96FC30B-BC0A-2531-1526-E7062137B8FF}"/>
                  </a:ext>
                </a:extLst>
              </p:cNvPr>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7;p25">
                <a:extLst>
                  <a:ext uri="{FF2B5EF4-FFF2-40B4-BE49-F238E27FC236}">
                    <a16:creationId xmlns:a16="http://schemas.microsoft.com/office/drawing/2014/main" id="{8421D5CC-9E12-D319-0E7E-AEA3F12DFE44}"/>
                  </a:ext>
                </a:extLst>
              </p:cNvPr>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8;p25">
                <a:extLst>
                  <a:ext uri="{FF2B5EF4-FFF2-40B4-BE49-F238E27FC236}">
                    <a16:creationId xmlns:a16="http://schemas.microsoft.com/office/drawing/2014/main" id="{BF2C03D8-6A13-5A84-34FF-DA2C8C3F603B}"/>
                  </a:ext>
                </a:extLst>
              </p:cNvPr>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9;p25">
                <a:extLst>
                  <a:ext uri="{FF2B5EF4-FFF2-40B4-BE49-F238E27FC236}">
                    <a16:creationId xmlns:a16="http://schemas.microsoft.com/office/drawing/2014/main" id="{E9CBBE70-D32F-7EE3-8622-07E0818A17D1}"/>
                  </a:ext>
                </a:extLst>
              </p:cNvPr>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20;p25">
                <a:extLst>
                  <a:ext uri="{FF2B5EF4-FFF2-40B4-BE49-F238E27FC236}">
                    <a16:creationId xmlns:a16="http://schemas.microsoft.com/office/drawing/2014/main" id="{8BEC8953-2934-E231-6361-3219C1826548}"/>
                  </a:ext>
                </a:extLst>
              </p:cNvPr>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21;p25">
                <a:extLst>
                  <a:ext uri="{FF2B5EF4-FFF2-40B4-BE49-F238E27FC236}">
                    <a16:creationId xmlns:a16="http://schemas.microsoft.com/office/drawing/2014/main" id="{0F17BF2D-8511-FAAB-B024-5DBA8F58558F}"/>
                  </a:ext>
                </a:extLst>
              </p:cNvPr>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22;p25">
                <a:extLst>
                  <a:ext uri="{FF2B5EF4-FFF2-40B4-BE49-F238E27FC236}">
                    <a16:creationId xmlns:a16="http://schemas.microsoft.com/office/drawing/2014/main" id="{2D7DAA76-B89F-7E9B-198C-B762DEC9E6EE}"/>
                  </a:ext>
                </a:extLst>
              </p:cNvPr>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3;p25">
                <a:extLst>
                  <a:ext uri="{FF2B5EF4-FFF2-40B4-BE49-F238E27FC236}">
                    <a16:creationId xmlns:a16="http://schemas.microsoft.com/office/drawing/2014/main" id="{4522755B-6B71-3DFE-13B3-C5FED5029BE8}"/>
                  </a:ext>
                </a:extLst>
              </p:cNvPr>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4;p25">
                <a:extLst>
                  <a:ext uri="{FF2B5EF4-FFF2-40B4-BE49-F238E27FC236}">
                    <a16:creationId xmlns:a16="http://schemas.microsoft.com/office/drawing/2014/main" id="{A7C73931-196B-A0F1-107C-3149EDE85676}"/>
                  </a:ext>
                </a:extLst>
              </p:cNvPr>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25;p25">
                <a:extLst>
                  <a:ext uri="{FF2B5EF4-FFF2-40B4-BE49-F238E27FC236}">
                    <a16:creationId xmlns:a16="http://schemas.microsoft.com/office/drawing/2014/main" id="{EBF289D9-EE03-A4D2-5F4B-5F4E6A50BCEE}"/>
                  </a:ext>
                </a:extLst>
              </p:cNvPr>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26;p25">
                <a:extLst>
                  <a:ext uri="{FF2B5EF4-FFF2-40B4-BE49-F238E27FC236}">
                    <a16:creationId xmlns:a16="http://schemas.microsoft.com/office/drawing/2014/main" id="{587164A5-F938-1000-D21E-CE35B581B55E}"/>
                  </a:ext>
                </a:extLst>
              </p:cNvPr>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27;p25">
                <a:extLst>
                  <a:ext uri="{FF2B5EF4-FFF2-40B4-BE49-F238E27FC236}">
                    <a16:creationId xmlns:a16="http://schemas.microsoft.com/office/drawing/2014/main" id="{03C06437-28BC-A7BA-7C4D-C56FA346E77F}"/>
                  </a:ext>
                </a:extLst>
              </p:cNvPr>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28;p25">
                <a:extLst>
                  <a:ext uri="{FF2B5EF4-FFF2-40B4-BE49-F238E27FC236}">
                    <a16:creationId xmlns:a16="http://schemas.microsoft.com/office/drawing/2014/main" id="{73CED31D-A538-8AFD-2F50-5380DE9E9031}"/>
                  </a:ext>
                </a:extLst>
              </p:cNvPr>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29;p25">
                <a:extLst>
                  <a:ext uri="{FF2B5EF4-FFF2-40B4-BE49-F238E27FC236}">
                    <a16:creationId xmlns:a16="http://schemas.microsoft.com/office/drawing/2014/main" id="{F3768B82-7BE5-EBB2-A970-1149F8715E46}"/>
                  </a:ext>
                </a:extLst>
              </p:cNvPr>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0;p25">
                <a:extLst>
                  <a:ext uri="{FF2B5EF4-FFF2-40B4-BE49-F238E27FC236}">
                    <a16:creationId xmlns:a16="http://schemas.microsoft.com/office/drawing/2014/main" id="{9714D9D6-B9A7-495E-E1E6-BF139CEF882C}"/>
                  </a:ext>
                </a:extLst>
              </p:cNvPr>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1;p25">
                <a:extLst>
                  <a:ext uri="{FF2B5EF4-FFF2-40B4-BE49-F238E27FC236}">
                    <a16:creationId xmlns:a16="http://schemas.microsoft.com/office/drawing/2014/main" id="{68898F38-F4C7-D53F-9DF6-C2818403FEBE}"/>
                  </a:ext>
                </a:extLst>
              </p:cNvPr>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2;p25">
                <a:extLst>
                  <a:ext uri="{FF2B5EF4-FFF2-40B4-BE49-F238E27FC236}">
                    <a16:creationId xmlns:a16="http://schemas.microsoft.com/office/drawing/2014/main" id="{51F5275C-4388-758E-A21D-D89FBFD47905}"/>
                  </a:ext>
                </a:extLst>
              </p:cNvPr>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3;p25">
                <a:extLst>
                  <a:ext uri="{FF2B5EF4-FFF2-40B4-BE49-F238E27FC236}">
                    <a16:creationId xmlns:a16="http://schemas.microsoft.com/office/drawing/2014/main" id="{7C70CD09-F8CE-0BEE-4460-7B355759003C}"/>
                  </a:ext>
                </a:extLst>
              </p:cNvPr>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4;p25">
                <a:extLst>
                  <a:ext uri="{FF2B5EF4-FFF2-40B4-BE49-F238E27FC236}">
                    <a16:creationId xmlns:a16="http://schemas.microsoft.com/office/drawing/2014/main" id="{C9F742BA-F759-FBD8-F153-FDC0EFE1A951}"/>
                  </a:ext>
                </a:extLst>
              </p:cNvPr>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5;p25">
                <a:extLst>
                  <a:ext uri="{FF2B5EF4-FFF2-40B4-BE49-F238E27FC236}">
                    <a16:creationId xmlns:a16="http://schemas.microsoft.com/office/drawing/2014/main" id="{C1FD47DF-ADE8-3282-BA91-75BF85D701B0}"/>
                  </a:ext>
                </a:extLst>
              </p:cNvPr>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6;p25">
                <a:extLst>
                  <a:ext uri="{FF2B5EF4-FFF2-40B4-BE49-F238E27FC236}">
                    <a16:creationId xmlns:a16="http://schemas.microsoft.com/office/drawing/2014/main" id="{23F560B6-A90C-1F4A-B1D8-E450C0BEABAC}"/>
                  </a:ext>
                </a:extLst>
              </p:cNvPr>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7;p25">
                <a:extLst>
                  <a:ext uri="{FF2B5EF4-FFF2-40B4-BE49-F238E27FC236}">
                    <a16:creationId xmlns:a16="http://schemas.microsoft.com/office/drawing/2014/main" id="{1E61662B-AC84-54CF-18C8-0C3C8B67BFA2}"/>
                  </a:ext>
                </a:extLst>
              </p:cNvPr>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8;p25">
                <a:extLst>
                  <a:ext uri="{FF2B5EF4-FFF2-40B4-BE49-F238E27FC236}">
                    <a16:creationId xmlns:a16="http://schemas.microsoft.com/office/drawing/2014/main" id="{F1D91731-8DF2-97DC-152A-74636B9E2762}"/>
                  </a:ext>
                </a:extLst>
              </p:cNvPr>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9;p25">
                <a:extLst>
                  <a:ext uri="{FF2B5EF4-FFF2-40B4-BE49-F238E27FC236}">
                    <a16:creationId xmlns:a16="http://schemas.microsoft.com/office/drawing/2014/main" id="{4BD04BC9-93D6-4CA9-240F-654397C8A138}"/>
                  </a:ext>
                </a:extLst>
              </p:cNvPr>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0;p25">
                <a:extLst>
                  <a:ext uri="{FF2B5EF4-FFF2-40B4-BE49-F238E27FC236}">
                    <a16:creationId xmlns:a16="http://schemas.microsoft.com/office/drawing/2014/main" id="{B2DD0AA4-A5FC-3115-AB91-525BC11AFEAF}"/>
                  </a:ext>
                </a:extLst>
              </p:cNvPr>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1;p25">
                <a:extLst>
                  <a:ext uri="{FF2B5EF4-FFF2-40B4-BE49-F238E27FC236}">
                    <a16:creationId xmlns:a16="http://schemas.microsoft.com/office/drawing/2014/main" id="{48A6910D-6F17-1B03-372A-1E8E6208AAB0}"/>
                  </a:ext>
                </a:extLst>
              </p:cNvPr>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2;p25">
                <a:extLst>
                  <a:ext uri="{FF2B5EF4-FFF2-40B4-BE49-F238E27FC236}">
                    <a16:creationId xmlns:a16="http://schemas.microsoft.com/office/drawing/2014/main" id="{18B60EEF-19CD-9101-CDFF-7DFA3700CF15}"/>
                  </a:ext>
                </a:extLst>
              </p:cNvPr>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3;p25">
                <a:extLst>
                  <a:ext uri="{FF2B5EF4-FFF2-40B4-BE49-F238E27FC236}">
                    <a16:creationId xmlns:a16="http://schemas.microsoft.com/office/drawing/2014/main" id="{52FFE277-803C-559E-E51A-C60DE9AB5522}"/>
                  </a:ext>
                </a:extLst>
              </p:cNvPr>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4;p25">
                <a:extLst>
                  <a:ext uri="{FF2B5EF4-FFF2-40B4-BE49-F238E27FC236}">
                    <a16:creationId xmlns:a16="http://schemas.microsoft.com/office/drawing/2014/main" id="{6DEF1720-FAFF-7F0E-9A5A-4B7DF489B3EB}"/>
                  </a:ext>
                </a:extLst>
              </p:cNvPr>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5;p25">
                <a:extLst>
                  <a:ext uri="{FF2B5EF4-FFF2-40B4-BE49-F238E27FC236}">
                    <a16:creationId xmlns:a16="http://schemas.microsoft.com/office/drawing/2014/main" id="{28673ACC-F9C7-7248-FA37-8575D1AB84D5}"/>
                  </a:ext>
                </a:extLst>
              </p:cNvPr>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6;p25">
                <a:extLst>
                  <a:ext uri="{FF2B5EF4-FFF2-40B4-BE49-F238E27FC236}">
                    <a16:creationId xmlns:a16="http://schemas.microsoft.com/office/drawing/2014/main" id="{4B66D8BC-A3CD-6508-C994-BADDBE960A8E}"/>
                  </a:ext>
                </a:extLst>
              </p:cNvPr>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7;p25">
                <a:extLst>
                  <a:ext uri="{FF2B5EF4-FFF2-40B4-BE49-F238E27FC236}">
                    <a16:creationId xmlns:a16="http://schemas.microsoft.com/office/drawing/2014/main" id="{4BCCF2DB-7BAF-6AD9-DBAB-B77EF28D5A23}"/>
                  </a:ext>
                </a:extLst>
              </p:cNvPr>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8;p25">
                <a:extLst>
                  <a:ext uri="{FF2B5EF4-FFF2-40B4-BE49-F238E27FC236}">
                    <a16:creationId xmlns:a16="http://schemas.microsoft.com/office/drawing/2014/main" id="{18574333-3371-8E09-24E7-302F9EC59C09}"/>
                  </a:ext>
                </a:extLst>
              </p:cNvPr>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9;p25">
                <a:extLst>
                  <a:ext uri="{FF2B5EF4-FFF2-40B4-BE49-F238E27FC236}">
                    <a16:creationId xmlns:a16="http://schemas.microsoft.com/office/drawing/2014/main" id="{BB69235F-591E-345E-B1D2-DCF0DF645912}"/>
                  </a:ext>
                </a:extLst>
              </p:cNvPr>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50;p25">
                <a:extLst>
                  <a:ext uri="{FF2B5EF4-FFF2-40B4-BE49-F238E27FC236}">
                    <a16:creationId xmlns:a16="http://schemas.microsoft.com/office/drawing/2014/main" id="{AFAD6F9D-A437-034E-7A41-42FAE4008881}"/>
                  </a:ext>
                </a:extLst>
              </p:cNvPr>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51;p25">
                <a:extLst>
                  <a:ext uri="{FF2B5EF4-FFF2-40B4-BE49-F238E27FC236}">
                    <a16:creationId xmlns:a16="http://schemas.microsoft.com/office/drawing/2014/main" id="{EF700705-49FC-7E07-AA51-87807F443239}"/>
                  </a:ext>
                </a:extLst>
              </p:cNvPr>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52;p25">
                <a:extLst>
                  <a:ext uri="{FF2B5EF4-FFF2-40B4-BE49-F238E27FC236}">
                    <a16:creationId xmlns:a16="http://schemas.microsoft.com/office/drawing/2014/main" id="{B7E03FD3-5CAC-6E9B-8275-7C9B9246B45B}"/>
                  </a:ext>
                </a:extLst>
              </p:cNvPr>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53;p25">
                <a:extLst>
                  <a:ext uri="{FF2B5EF4-FFF2-40B4-BE49-F238E27FC236}">
                    <a16:creationId xmlns:a16="http://schemas.microsoft.com/office/drawing/2014/main" id="{8548507B-DFD1-A186-7F3C-3D53331FA5F6}"/>
                  </a:ext>
                </a:extLst>
              </p:cNvPr>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54;p25">
                <a:extLst>
                  <a:ext uri="{FF2B5EF4-FFF2-40B4-BE49-F238E27FC236}">
                    <a16:creationId xmlns:a16="http://schemas.microsoft.com/office/drawing/2014/main" id="{88626FCB-8FA9-F4FA-E1E9-9C0A51D9BCB1}"/>
                  </a:ext>
                </a:extLst>
              </p:cNvPr>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55;p25">
                <a:extLst>
                  <a:ext uri="{FF2B5EF4-FFF2-40B4-BE49-F238E27FC236}">
                    <a16:creationId xmlns:a16="http://schemas.microsoft.com/office/drawing/2014/main" id="{B5B1F9DD-D97B-1280-794E-74433A630403}"/>
                  </a:ext>
                </a:extLst>
              </p:cNvPr>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56;p25">
                <a:extLst>
                  <a:ext uri="{FF2B5EF4-FFF2-40B4-BE49-F238E27FC236}">
                    <a16:creationId xmlns:a16="http://schemas.microsoft.com/office/drawing/2014/main" id="{FA3CEF12-4087-0E93-30EA-D9B3A4867391}"/>
                  </a:ext>
                </a:extLst>
              </p:cNvPr>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57;p25">
                <a:extLst>
                  <a:ext uri="{FF2B5EF4-FFF2-40B4-BE49-F238E27FC236}">
                    <a16:creationId xmlns:a16="http://schemas.microsoft.com/office/drawing/2014/main" id="{DCD529E1-9AC9-B594-B546-2533DCDAEBF9}"/>
                  </a:ext>
                </a:extLst>
              </p:cNvPr>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58;p25">
                <a:extLst>
                  <a:ext uri="{FF2B5EF4-FFF2-40B4-BE49-F238E27FC236}">
                    <a16:creationId xmlns:a16="http://schemas.microsoft.com/office/drawing/2014/main" id="{A9874B0F-1A33-EA76-8FD2-C6D3258AB0AD}"/>
                  </a:ext>
                </a:extLst>
              </p:cNvPr>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59;p25">
                <a:extLst>
                  <a:ext uri="{FF2B5EF4-FFF2-40B4-BE49-F238E27FC236}">
                    <a16:creationId xmlns:a16="http://schemas.microsoft.com/office/drawing/2014/main" id="{8CAC2D25-9D66-1B94-48E6-B5947627DA8D}"/>
                  </a:ext>
                </a:extLst>
              </p:cNvPr>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60;p25">
                <a:extLst>
                  <a:ext uri="{FF2B5EF4-FFF2-40B4-BE49-F238E27FC236}">
                    <a16:creationId xmlns:a16="http://schemas.microsoft.com/office/drawing/2014/main" id="{92231B02-A68A-0216-50CB-B165C5EC175C}"/>
                  </a:ext>
                </a:extLst>
              </p:cNvPr>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61;p25">
                <a:extLst>
                  <a:ext uri="{FF2B5EF4-FFF2-40B4-BE49-F238E27FC236}">
                    <a16:creationId xmlns:a16="http://schemas.microsoft.com/office/drawing/2014/main" id="{8A875D51-D48D-1515-0F58-3CA7D775F6A6}"/>
                  </a:ext>
                </a:extLst>
              </p:cNvPr>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62;p25">
                <a:extLst>
                  <a:ext uri="{FF2B5EF4-FFF2-40B4-BE49-F238E27FC236}">
                    <a16:creationId xmlns:a16="http://schemas.microsoft.com/office/drawing/2014/main" id="{5DB13EDF-BBE4-278F-3075-BB1B95E6A454}"/>
                  </a:ext>
                </a:extLst>
              </p:cNvPr>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63;p25">
                <a:extLst>
                  <a:ext uri="{FF2B5EF4-FFF2-40B4-BE49-F238E27FC236}">
                    <a16:creationId xmlns:a16="http://schemas.microsoft.com/office/drawing/2014/main" id="{301BF3A1-B20D-130F-A939-87B94E63889E}"/>
                  </a:ext>
                </a:extLst>
              </p:cNvPr>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64;p25">
                <a:extLst>
                  <a:ext uri="{FF2B5EF4-FFF2-40B4-BE49-F238E27FC236}">
                    <a16:creationId xmlns:a16="http://schemas.microsoft.com/office/drawing/2014/main" id="{D2C9177C-9EA6-635D-630F-A68B66289325}"/>
                  </a:ext>
                </a:extLst>
              </p:cNvPr>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65;p25">
                <a:extLst>
                  <a:ext uri="{FF2B5EF4-FFF2-40B4-BE49-F238E27FC236}">
                    <a16:creationId xmlns:a16="http://schemas.microsoft.com/office/drawing/2014/main" id="{E4E8935E-CF49-BBC0-0FA6-9547B9A12E6C}"/>
                  </a:ext>
                </a:extLst>
              </p:cNvPr>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66;p25">
                <a:extLst>
                  <a:ext uri="{FF2B5EF4-FFF2-40B4-BE49-F238E27FC236}">
                    <a16:creationId xmlns:a16="http://schemas.microsoft.com/office/drawing/2014/main" id="{A31517E4-705E-C025-5026-ED610AFBAFD0}"/>
                  </a:ext>
                </a:extLst>
              </p:cNvPr>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7;p25">
                <a:extLst>
                  <a:ext uri="{FF2B5EF4-FFF2-40B4-BE49-F238E27FC236}">
                    <a16:creationId xmlns:a16="http://schemas.microsoft.com/office/drawing/2014/main" id="{698AD0AD-0216-C397-CFB6-3CCF0EAC90DD}"/>
                  </a:ext>
                </a:extLst>
              </p:cNvPr>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68;p25">
                <a:extLst>
                  <a:ext uri="{FF2B5EF4-FFF2-40B4-BE49-F238E27FC236}">
                    <a16:creationId xmlns:a16="http://schemas.microsoft.com/office/drawing/2014/main" id="{51D5600D-7CC4-1F5B-9B25-475B107879AE}"/>
                  </a:ext>
                </a:extLst>
              </p:cNvPr>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69;p25">
                <a:extLst>
                  <a:ext uri="{FF2B5EF4-FFF2-40B4-BE49-F238E27FC236}">
                    <a16:creationId xmlns:a16="http://schemas.microsoft.com/office/drawing/2014/main" id="{C65E3A36-3DAD-3DB8-329A-ED812B6D7C17}"/>
                  </a:ext>
                </a:extLst>
              </p:cNvPr>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0;p25">
                <a:extLst>
                  <a:ext uri="{FF2B5EF4-FFF2-40B4-BE49-F238E27FC236}">
                    <a16:creationId xmlns:a16="http://schemas.microsoft.com/office/drawing/2014/main" id="{F9A9538E-CBC7-9199-83D7-8FAB0DCEB6A5}"/>
                  </a:ext>
                </a:extLst>
              </p:cNvPr>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71;p25">
                <a:extLst>
                  <a:ext uri="{FF2B5EF4-FFF2-40B4-BE49-F238E27FC236}">
                    <a16:creationId xmlns:a16="http://schemas.microsoft.com/office/drawing/2014/main" id="{CD0CF08B-21C9-27A2-5644-2B7F0F057D79}"/>
                  </a:ext>
                </a:extLst>
              </p:cNvPr>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72;p25">
                <a:extLst>
                  <a:ext uri="{FF2B5EF4-FFF2-40B4-BE49-F238E27FC236}">
                    <a16:creationId xmlns:a16="http://schemas.microsoft.com/office/drawing/2014/main" id="{633EB305-E92C-02E0-929B-BFB63BCED1E8}"/>
                  </a:ext>
                </a:extLst>
              </p:cNvPr>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3;p25">
                <a:extLst>
                  <a:ext uri="{FF2B5EF4-FFF2-40B4-BE49-F238E27FC236}">
                    <a16:creationId xmlns:a16="http://schemas.microsoft.com/office/drawing/2014/main" id="{24E75610-E010-75F3-9628-424B1C9BC98A}"/>
                  </a:ext>
                </a:extLst>
              </p:cNvPr>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74;p25">
                <a:extLst>
                  <a:ext uri="{FF2B5EF4-FFF2-40B4-BE49-F238E27FC236}">
                    <a16:creationId xmlns:a16="http://schemas.microsoft.com/office/drawing/2014/main" id="{3EB161BF-EFE0-6F87-8AC5-AB7404933F8A}"/>
                  </a:ext>
                </a:extLst>
              </p:cNvPr>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75;p25">
                <a:extLst>
                  <a:ext uri="{FF2B5EF4-FFF2-40B4-BE49-F238E27FC236}">
                    <a16:creationId xmlns:a16="http://schemas.microsoft.com/office/drawing/2014/main" id="{C595D040-E74A-B008-C44F-AFAA349427D6}"/>
                  </a:ext>
                </a:extLst>
              </p:cNvPr>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76;p25">
                <a:extLst>
                  <a:ext uri="{FF2B5EF4-FFF2-40B4-BE49-F238E27FC236}">
                    <a16:creationId xmlns:a16="http://schemas.microsoft.com/office/drawing/2014/main" id="{ADF93C9D-BE95-587C-837E-9F3EE5B96A28}"/>
                  </a:ext>
                </a:extLst>
              </p:cNvPr>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77;p25">
                <a:extLst>
                  <a:ext uri="{FF2B5EF4-FFF2-40B4-BE49-F238E27FC236}">
                    <a16:creationId xmlns:a16="http://schemas.microsoft.com/office/drawing/2014/main" id="{580FB18C-7CCC-CB38-25BB-11033DBE92D9}"/>
                  </a:ext>
                </a:extLst>
              </p:cNvPr>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78;p25">
                <a:extLst>
                  <a:ext uri="{FF2B5EF4-FFF2-40B4-BE49-F238E27FC236}">
                    <a16:creationId xmlns:a16="http://schemas.microsoft.com/office/drawing/2014/main" id="{E1640694-56B6-A35F-C4F5-FA5BFDA0B6F7}"/>
                  </a:ext>
                </a:extLst>
              </p:cNvPr>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79;p25">
                <a:extLst>
                  <a:ext uri="{FF2B5EF4-FFF2-40B4-BE49-F238E27FC236}">
                    <a16:creationId xmlns:a16="http://schemas.microsoft.com/office/drawing/2014/main" id="{A69899FF-7A28-CE90-EFD8-9E339CB1804E}"/>
                  </a:ext>
                </a:extLst>
              </p:cNvPr>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0;p25">
                <a:extLst>
                  <a:ext uri="{FF2B5EF4-FFF2-40B4-BE49-F238E27FC236}">
                    <a16:creationId xmlns:a16="http://schemas.microsoft.com/office/drawing/2014/main" id="{B1083239-6B86-B314-4B70-2097BF5844BA}"/>
                  </a:ext>
                </a:extLst>
              </p:cNvPr>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1;p25">
                <a:extLst>
                  <a:ext uri="{FF2B5EF4-FFF2-40B4-BE49-F238E27FC236}">
                    <a16:creationId xmlns:a16="http://schemas.microsoft.com/office/drawing/2014/main" id="{0477BBB0-8ED0-5120-51E2-72768D98D79F}"/>
                  </a:ext>
                </a:extLst>
              </p:cNvPr>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2;p25">
                <a:extLst>
                  <a:ext uri="{FF2B5EF4-FFF2-40B4-BE49-F238E27FC236}">
                    <a16:creationId xmlns:a16="http://schemas.microsoft.com/office/drawing/2014/main" id="{0D77FC9D-65A2-0078-95ED-7BB48DBED9AE}"/>
                  </a:ext>
                </a:extLst>
              </p:cNvPr>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3;p25">
                <a:extLst>
                  <a:ext uri="{FF2B5EF4-FFF2-40B4-BE49-F238E27FC236}">
                    <a16:creationId xmlns:a16="http://schemas.microsoft.com/office/drawing/2014/main" id="{CBF51D59-FE36-20E4-FAC5-F67309BA644D}"/>
                  </a:ext>
                </a:extLst>
              </p:cNvPr>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4;p25">
                <a:extLst>
                  <a:ext uri="{FF2B5EF4-FFF2-40B4-BE49-F238E27FC236}">
                    <a16:creationId xmlns:a16="http://schemas.microsoft.com/office/drawing/2014/main" id="{D7D237FB-FE26-C715-E3F2-6AEDE0B1250C}"/>
                  </a:ext>
                </a:extLst>
              </p:cNvPr>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5;p25">
                <a:extLst>
                  <a:ext uri="{FF2B5EF4-FFF2-40B4-BE49-F238E27FC236}">
                    <a16:creationId xmlns:a16="http://schemas.microsoft.com/office/drawing/2014/main" id="{D63B8C37-C2D1-361E-F9FF-C4724EFDDE17}"/>
                  </a:ext>
                </a:extLst>
              </p:cNvPr>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6;p25">
                <a:extLst>
                  <a:ext uri="{FF2B5EF4-FFF2-40B4-BE49-F238E27FC236}">
                    <a16:creationId xmlns:a16="http://schemas.microsoft.com/office/drawing/2014/main" id="{DCB57E5E-ECA4-3371-2651-8B6C7AF739E3}"/>
                  </a:ext>
                </a:extLst>
              </p:cNvPr>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7;p25">
                <a:extLst>
                  <a:ext uri="{FF2B5EF4-FFF2-40B4-BE49-F238E27FC236}">
                    <a16:creationId xmlns:a16="http://schemas.microsoft.com/office/drawing/2014/main" id="{D5F72EA9-6A89-5145-9E6B-C99E13331F7C}"/>
                  </a:ext>
                </a:extLst>
              </p:cNvPr>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8;p25">
                <a:extLst>
                  <a:ext uri="{FF2B5EF4-FFF2-40B4-BE49-F238E27FC236}">
                    <a16:creationId xmlns:a16="http://schemas.microsoft.com/office/drawing/2014/main" id="{510F60DE-221C-6BB0-FC6B-C0B5225FB865}"/>
                  </a:ext>
                </a:extLst>
              </p:cNvPr>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9;p25">
                <a:extLst>
                  <a:ext uri="{FF2B5EF4-FFF2-40B4-BE49-F238E27FC236}">
                    <a16:creationId xmlns:a16="http://schemas.microsoft.com/office/drawing/2014/main" id="{DE2F3B83-88F0-BC75-028E-DBCF20257146}"/>
                  </a:ext>
                </a:extLst>
              </p:cNvPr>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90;p25">
                <a:extLst>
                  <a:ext uri="{FF2B5EF4-FFF2-40B4-BE49-F238E27FC236}">
                    <a16:creationId xmlns:a16="http://schemas.microsoft.com/office/drawing/2014/main" id="{B0FEF7E3-0477-3887-8283-EF311FF72463}"/>
                  </a:ext>
                </a:extLst>
              </p:cNvPr>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91;p25">
                <a:extLst>
                  <a:ext uri="{FF2B5EF4-FFF2-40B4-BE49-F238E27FC236}">
                    <a16:creationId xmlns:a16="http://schemas.microsoft.com/office/drawing/2014/main" id="{E2B1EA5B-B82D-6F20-ED84-124745439DE4}"/>
                  </a:ext>
                </a:extLst>
              </p:cNvPr>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92;p25">
                <a:extLst>
                  <a:ext uri="{FF2B5EF4-FFF2-40B4-BE49-F238E27FC236}">
                    <a16:creationId xmlns:a16="http://schemas.microsoft.com/office/drawing/2014/main" id="{4BBB4F7B-D870-461E-BEDC-57A4CD9521CD}"/>
                  </a:ext>
                </a:extLst>
              </p:cNvPr>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93;p25">
                <a:extLst>
                  <a:ext uri="{FF2B5EF4-FFF2-40B4-BE49-F238E27FC236}">
                    <a16:creationId xmlns:a16="http://schemas.microsoft.com/office/drawing/2014/main" id="{B6F1949E-E696-E417-7E2C-AC2707A33D35}"/>
                  </a:ext>
                </a:extLst>
              </p:cNvPr>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94;p25">
                <a:extLst>
                  <a:ext uri="{FF2B5EF4-FFF2-40B4-BE49-F238E27FC236}">
                    <a16:creationId xmlns:a16="http://schemas.microsoft.com/office/drawing/2014/main" id="{56A45476-42A9-C5A4-78EA-AE46AA099A12}"/>
                  </a:ext>
                </a:extLst>
              </p:cNvPr>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95;p25">
                <a:extLst>
                  <a:ext uri="{FF2B5EF4-FFF2-40B4-BE49-F238E27FC236}">
                    <a16:creationId xmlns:a16="http://schemas.microsoft.com/office/drawing/2014/main" id="{B76E12FA-008C-C81E-166D-E8E7B506571A}"/>
                  </a:ext>
                </a:extLst>
              </p:cNvPr>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96;p25">
                <a:extLst>
                  <a:ext uri="{FF2B5EF4-FFF2-40B4-BE49-F238E27FC236}">
                    <a16:creationId xmlns:a16="http://schemas.microsoft.com/office/drawing/2014/main" id="{251E0E2B-A6D0-F096-8728-F005700F729B}"/>
                  </a:ext>
                </a:extLst>
              </p:cNvPr>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97;p25">
                <a:extLst>
                  <a:ext uri="{FF2B5EF4-FFF2-40B4-BE49-F238E27FC236}">
                    <a16:creationId xmlns:a16="http://schemas.microsoft.com/office/drawing/2014/main" id="{5E293F62-207A-E3E1-1454-098BCA4071D9}"/>
                  </a:ext>
                </a:extLst>
              </p:cNvPr>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98;p25">
                <a:extLst>
                  <a:ext uri="{FF2B5EF4-FFF2-40B4-BE49-F238E27FC236}">
                    <a16:creationId xmlns:a16="http://schemas.microsoft.com/office/drawing/2014/main" id="{10E1EF3A-DF58-8A07-E8C9-965E5FDABB3E}"/>
                  </a:ext>
                </a:extLst>
              </p:cNvPr>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99;p25">
                <a:extLst>
                  <a:ext uri="{FF2B5EF4-FFF2-40B4-BE49-F238E27FC236}">
                    <a16:creationId xmlns:a16="http://schemas.microsoft.com/office/drawing/2014/main" id="{3E0C82D7-A8C5-33C5-C605-A7B7D924138D}"/>
                  </a:ext>
                </a:extLst>
              </p:cNvPr>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00;p25">
                <a:extLst>
                  <a:ext uri="{FF2B5EF4-FFF2-40B4-BE49-F238E27FC236}">
                    <a16:creationId xmlns:a16="http://schemas.microsoft.com/office/drawing/2014/main" id="{D5FAC2FB-56BB-8822-C643-1ED65023D01C}"/>
                  </a:ext>
                </a:extLst>
              </p:cNvPr>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01;p25">
                <a:extLst>
                  <a:ext uri="{FF2B5EF4-FFF2-40B4-BE49-F238E27FC236}">
                    <a16:creationId xmlns:a16="http://schemas.microsoft.com/office/drawing/2014/main" id="{9D7AA5D5-B24A-5400-F854-B343F6C3BA52}"/>
                  </a:ext>
                </a:extLst>
              </p:cNvPr>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02;p25">
                <a:extLst>
                  <a:ext uri="{FF2B5EF4-FFF2-40B4-BE49-F238E27FC236}">
                    <a16:creationId xmlns:a16="http://schemas.microsoft.com/office/drawing/2014/main" id="{A75C5F08-0AF3-6582-F95C-01E9996BD917}"/>
                  </a:ext>
                </a:extLst>
              </p:cNvPr>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03;p25">
                <a:extLst>
                  <a:ext uri="{FF2B5EF4-FFF2-40B4-BE49-F238E27FC236}">
                    <a16:creationId xmlns:a16="http://schemas.microsoft.com/office/drawing/2014/main" id="{7C31838E-848C-F78B-8971-C5EDC62AC0D6}"/>
                  </a:ext>
                </a:extLst>
              </p:cNvPr>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04;p25">
                <a:extLst>
                  <a:ext uri="{FF2B5EF4-FFF2-40B4-BE49-F238E27FC236}">
                    <a16:creationId xmlns:a16="http://schemas.microsoft.com/office/drawing/2014/main" id="{9FB8D46F-05EC-78A5-22E0-5503F4471DF2}"/>
                  </a:ext>
                </a:extLst>
              </p:cNvPr>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05;p25">
                <a:extLst>
                  <a:ext uri="{FF2B5EF4-FFF2-40B4-BE49-F238E27FC236}">
                    <a16:creationId xmlns:a16="http://schemas.microsoft.com/office/drawing/2014/main" id="{0F4038DB-9B62-8C3F-8CEC-C0D0EBB53BC1}"/>
                  </a:ext>
                </a:extLst>
              </p:cNvPr>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06;p25">
                <a:extLst>
                  <a:ext uri="{FF2B5EF4-FFF2-40B4-BE49-F238E27FC236}">
                    <a16:creationId xmlns:a16="http://schemas.microsoft.com/office/drawing/2014/main" id="{6D3FAA3E-A3D1-A614-7348-5DB987165DA9}"/>
                  </a:ext>
                </a:extLst>
              </p:cNvPr>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07;p25">
                <a:extLst>
                  <a:ext uri="{FF2B5EF4-FFF2-40B4-BE49-F238E27FC236}">
                    <a16:creationId xmlns:a16="http://schemas.microsoft.com/office/drawing/2014/main" id="{3404A21D-A92F-43CA-02D8-6A25C4C8FC67}"/>
                  </a:ext>
                </a:extLst>
              </p:cNvPr>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08;p25">
                <a:extLst>
                  <a:ext uri="{FF2B5EF4-FFF2-40B4-BE49-F238E27FC236}">
                    <a16:creationId xmlns:a16="http://schemas.microsoft.com/office/drawing/2014/main" id="{D83F76E1-D484-58DA-28E2-78C5DDDDBBA5}"/>
                  </a:ext>
                </a:extLst>
              </p:cNvPr>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09;p25">
                <a:extLst>
                  <a:ext uri="{FF2B5EF4-FFF2-40B4-BE49-F238E27FC236}">
                    <a16:creationId xmlns:a16="http://schemas.microsoft.com/office/drawing/2014/main" id="{CF414C7A-6591-FA04-CE3C-EA588ABD4882}"/>
                  </a:ext>
                </a:extLst>
              </p:cNvPr>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10;p25">
                <a:extLst>
                  <a:ext uri="{FF2B5EF4-FFF2-40B4-BE49-F238E27FC236}">
                    <a16:creationId xmlns:a16="http://schemas.microsoft.com/office/drawing/2014/main" id="{0A2D1E61-5DF9-5F34-84CE-0E7D378DB2DD}"/>
                  </a:ext>
                </a:extLst>
              </p:cNvPr>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11;p25">
                <a:extLst>
                  <a:ext uri="{FF2B5EF4-FFF2-40B4-BE49-F238E27FC236}">
                    <a16:creationId xmlns:a16="http://schemas.microsoft.com/office/drawing/2014/main" id="{D9C322DA-672B-884B-6029-AF1EDE12849C}"/>
                  </a:ext>
                </a:extLst>
              </p:cNvPr>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12;p25">
                <a:extLst>
                  <a:ext uri="{FF2B5EF4-FFF2-40B4-BE49-F238E27FC236}">
                    <a16:creationId xmlns:a16="http://schemas.microsoft.com/office/drawing/2014/main" id="{6FACBD52-4B82-12A8-06D5-D2F40D68543D}"/>
                  </a:ext>
                </a:extLst>
              </p:cNvPr>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13;p25">
                <a:extLst>
                  <a:ext uri="{FF2B5EF4-FFF2-40B4-BE49-F238E27FC236}">
                    <a16:creationId xmlns:a16="http://schemas.microsoft.com/office/drawing/2014/main" id="{72E88631-3B8D-30C0-C437-E6F43A233CDA}"/>
                  </a:ext>
                </a:extLst>
              </p:cNvPr>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14;p25">
                <a:extLst>
                  <a:ext uri="{FF2B5EF4-FFF2-40B4-BE49-F238E27FC236}">
                    <a16:creationId xmlns:a16="http://schemas.microsoft.com/office/drawing/2014/main" id="{B43C62B8-DFA9-E62A-9CC6-93FE8BEDAF1C}"/>
                  </a:ext>
                </a:extLst>
              </p:cNvPr>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15;p25">
                <a:extLst>
                  <a:ext uri="{FF2B5EF4-FFF2-40B4-BE49-F238E27FC236}">
                    <a16:creationId xmlns:a16="http://schemas.microsoft.com/office/drawing/2014/main" id="{46A2895C-7369-17BC-79EA-28AE8140BED9}"/>
                  </a:ext>
                </a:extLst>
              </p:cNvPr>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16;p25">
                <a:extLst>
                  <a:ext uri="{FF2B5EF4-FFF2-40B4-BE49-F238E27FC236}">
                    <a16:creationId xmlns:a16="http://schemas.microsoft.com/office/drawing/2014/main" id="{1C23E452-62EC-AE7D-965D-074714F2B573}"/>
                  </a:ext>
                </a:extLst>
              </p:cNvPr>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17;p25">
                <a:extLst>
                  <a:ext uri="{FF2B5EF4-FFF2-40B4-BE49-F238E27FC236}">
                    <a16:creationId xmlns:a16="http://schemas.microsoft.com/office/drawing/2014/main" id="{A63ADCA9-C1B7-BDD9-1159-88D9DCEED9A5}"/>
                  </a:ext>
                </a:extLst>
              </p:cNvPr>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18;p25">
                <a:extLst>
                  <a:ext uri="{FF2B5EF4-FFF2-40B4-BE49-F238E27FC236}">
                    <a16:creationId xmlns:a16="http://schemas.microsoft.com/office/drawing/2014/main" id="{8E5E20C0-E99B-895E-9FD5-F24EC1AF2160}"/>
                  </a:ext>
                </a:extLst>
              </p:cNvPr>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19;p25">
                <a:extLst>
                  <a:ext uri="{FF2B5EF4-FFF2-40B4-BE49-F238E27FC236}">
                    <a16:creationId xmlns:a16="http://schemas.microsoft.com/office/drawing/2014/main" id="{2ADFA1D9-4F39-FCB5-08ED-32C759DB7B86}"/>
                  </a:ext>
                </a:extLst>
              </p:cNvPr>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20;p25">
                <a:extLst>
                  <a:ext uri="{FF2B5EF4-FFF2-40B4-BE49-F238E27FC236}">
                    <a16:creationId xmlns:a16="http://schemas.microsoft.com/office/drawing/2014/main" id="{70FE407B-F21F-F9FC-A831-007E8BAB1B7F}"/>
                  </a:ext>
                </a:extLst>
              </p:cNvPr>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21;p25">
                <a:extLst>
                  <a:ext uri="{FF2B5EF4-FFF2-40B4-BE49-F238E27FC236}">
                    <a16:creationId xmlns:a16="http://schemas.microsoft.com/office/drawing/2014/main" id="{70FC9687-C809-2472-11EF-DCCE9DA99296}"/>
                  </a:ext>
                </a:extLst>
              </p:cNvPr>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22;p25">
                <a:extLst>
                  <a:ext uri="{FF2B5EF4-FFF2-40B4-BE49-F238E27FC236}">
                    <a16:creationId xmlns:a16="http://schemas.microsoft.com/office/drawing/2014/main" id="{6A5BB551-6AE3-5323-1E11-F73997CDAC08}"/>
                  </a:ext>
                </a:extLst>
              </p:cNvPr>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23;p25">
                <a:extLst>
                  <a:ext uri="{FF2B5EF4-FFF2-40B4-BE49-F238E27FC236}">
                    <a16:creationId xmlns:a16="http://schemas.microsoft.com/office/drawing/2014/main" id="{67C8966E-FB38-1677-A388-13E36452D786}"/>
                  </a:ext>
                </a:extLst>
              </p:cNvPr>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24;p25">
                <a:extLst>
                  <a:ext uri="{FF2B5EF4-FFF2-40B4-BE49-F238E27FC236}">
                    <a16:creationId xmlns:a16="http://schemas.microsoft.com/office/drawing/2014/main" id="{E43C12CB-513B-6197-5820-C3265634F90F}"/>
                  </a:ext>
                </a:extLst>
              </p:cNvPr>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25;p25">
                <a:extLst>
                  <a:ext uri="{FF2B5EF4-FFF2-40B4-BE49-F238E27FC236}">
                    <a16:creationId xmlns:a16="http://schemas.microsoft.com/office/drawing/2014/main" id="{9F5D9049-033D-C2D6-9405-570EAA6184EC}"/>
                  </a:ext>
                </a:extLst>
              </p:cNvPr>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26;p25">
                <a:extLst>
                  <a:ext uri="{FF2B5EF4-FFF2-40B4-BE49-F238E27FC236}">
                    <a16:creationId xmlns:a16="http://schemas.microsoft.com/office/drawing/2014/main" id="{F0275821-5F39-0101-9A54-1AE0C660BB64}"/>
                  </a:ext>
                </a:extLst>
              </p:cNvPr>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27;p25">
                <a:extLst>
                  <a:ext uri="{FF2B5EF4-FFF2-40B4-BE49-F238E27FC236}">
                    <a16:creationId xmlns:a16="http://schemas.microsoft.com/office/drawing/2014/main" id="{CFC54B37-3D91-3EC7-A969-E4F0B85C09A2}"/>
                  </a:ext>
                </a:extLst>
              </p:cNvPr>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28;p25">
                <a:extLst>
                  <a:ext uri="{FF2B5EF4-FFF2-40B4-BE49-F238E27FC236}">
                    <a16:creationId xmlns:a16="http://schemas.microsoft.com/office/drawing/2014/main" id="{30BA8B2C-0CBA-9F68-6F67-F15045061591}"/>
                  </a:ext>
                </a:extLst>
              </p:cNvPr>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29;p25">
                <a:extLst>
                  <a:ext uri="{FF2B5EF4-FFF2-40B4-BE49-F238E27FC236}">
                    <a16:creationId xmlns:a16="http://schemas.microsoft.com/office/drawing/2014/main" id="{70C2813F-12F8-A555-DA23-F296AE96B461}"/>
                  </a:ext>
                </a:extLst>
              </p:cNvPr>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30;p25">
                <a:extLst>
                  <a:ext uri="{FF2B5EF4-FFF2-40B4-BE49-F238E27FC236}">
                    <a16:creationId xmlns:a16="http://schemas.microsoft.com/office/drawing/2014/main" id="{9C937D0A-0CDE-6770-246D-948E39D2F661}"/>
                  </a:ext>
                </a:extLst>
              </p:cNvPr>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31;p25">
                <a:extLst>
                  <a:ext uri="{FF2B5EF4-FFF2-40B4-BE49-F238E27FC236}">
                    <a16:creationId xmlns:a16="http://schemas.microsoft.com/office/drawing/2014/main" id="{6395C13D-CB62-91C8-53E9-9C2D07272E0F}"/>
                  </a:ext>
                </a:extLst>
              </p:cNvPr>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32;p25">
                <a:extLst>
                  <a:ext uri="{FF2B5EF4-FFF2-40B4-BE49-F238E27FC236}">
                    <a16:creationId xmlns:a16="http://schemas.microsoft.com/office/drawing/2014/main" id="{B2175E86-62D6-2385-0CC1-C0A43C0ED9E9}"/>
                  </a:ext>
                </a:extLst>
              </p:cNvPr>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33;p25">
              <a:extLst>
                <a:ext uri="{FF2B5EF4-FFF2-40B4-BE49-F238E27FC236}">
                  <a16:creationId xmlns:a16="http://schemas.microsoft.com/office/drawing/2014/main" id="{2B411FFC-C178-75BB-A3C9-F0200A9DD805}"/>
                </a:ext>
              </a:extLst>
            </p:cNvPr>
            <p:cNvGrpSpPr/>
            <p:nvPr/>
          </p:nvGrpSpPr>
          <p:grpSpPr>
            <a:xfrm>
              <a:off x="6350950" y="729700"/>
              <a:ext cx="576232" cy="320112"/>
              <a:chOff x="315275" y="3124950"/>
              <a:chExt cx="658175" cy="365675"/>
            </a:xfrm>
          </p:grpSpPr>
          <p:sp>
            <p:nvSpPr>
              <p:cNvPr id="6" name="Google Shape;434;p25">
                <a:extLst>
                  <a:ext uri="{FF2B5EF4-FFF2-40B4-BE49-F238E27FC236}">
                    <a16:creationId xmlns:a16="http://schemas.microsoft.com/office/drawing/2014/main" id="{65CC6761-41EB-6B9A-1942-5F8BB9D6ACD3}"/>
                  </a:ext>
                </a:extLst>
              </p:cNvPr>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35;p25">
                <a:extLst>
                  <a:ext uri="{FF2B5EF4-FFF2-40B4-BE49-F238E27FC236}">
                    <a16:creationId xmlns:a16="http://schemas.microsoft.com/office/drawing/2014/main" id="{B25B9789-9D51-0E9F-C892-9A7C610AFF3F}"/>
                  </a:ext>
                </a:extLst>
              </p:cNvPr>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6;p25">
                <a:extLst>
                  <a:ext uri="{FF2B5EF4-FFF2-40B4-BE49-F238E27FC236}">
                    <a16:creationId xmlns:a16="http://schemas.microsoft.com/office/drawing/2014/main" id="{B35B7E47-4187-3D7B-1DA2-11CE90B2C59B}"/>
                  </a:ext>
                </a:extLst>
              </p:cNvPr>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37;p25">
                <a:extLst>
                  <a:ext uri="{FF2B5EF4-FFF2-40B4-BE49-F238E27FC236}">
                    <a16:creationId xmlns:a16="http://schemas.microsoft.com/office/drawing/2014/main" id="{4243BF2A-70ED-B7AC-B8D2-B627D5B4F84E}"/>
                  </a:ext>
                </a:extLst>
              </p:cNvPr>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8;p25">
                <a:extLst>
                  <a:ext uri="{FF2B5EF4-FFF2-40B4-BE49-F238E27FC236}">
                    <a16:creationId xmlns:a16="http://schemas.microsoft.com/office/drawing/2014/main" id="{A6FECE75-76E9-8651-5D90-25E7E67CB9F3}"/>
                  </a:ext>
                </a:extLst>
              </p:cNvPr>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9;p25">
                <a:extLst>
                  <a:ext uri="{FF2B5EF4-FFF2-40B4-BE49-F238E27FC236}">
                    <a16:creationId xmlns:a16="http://schemas.microsoft.com/office/drawing/2014/main" id="{ECA41210-ACCE-A9EB-39E3-086831E8265C}"/>
                  </a:ext>
                </a:extLst>
              </p:cNvPr>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Chatbot do?</a:t>
            </a:r>
            <a:br>
              <a:rPr lang="en" dirty="0"/>
            </a:br>
            <a:endParaRPr dirty="0"/>
          </a:p>
        </p:txBody>
      </p:sp>
      <p:sp>
        <p:nvSpPr>
          <p:cNvPr id="282" name="Google Shape;282;p25"/>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p>
            <a:pPr marL="0" indent="0" algn="just">
              <a:buNone/>
            </a:pPr>
            <a:r>
              <a:rPr lang="en-CA" sz="1400" dirty="0"/>
              <a:t>Chatbots, no matter where you find them, are designed to have conversations with humans. These conversations range from the rudimentary (e.g. “Tell me what time the train arrives”) to the more advanced (e.g. the likes of Alexa and Siri).</a:t>
            </a:r>
          </a:p>
          <a:p>
            <a:pPr marL="0" indent="0">
              <a:buNone/>
            </a:pPr>
            <a:endParaRPr lang="en-CA" sz="1400" dirty="0"/>
          </a:p>
          <a:p>
            <a:pPr marL="0" indent="0">
              <a:buNone/>
            </a:pPr>
            <a:r>
              <a:rPr lang="en-CA" sz="1400" dirty="0"/>
              <a:t>Here are some things chatbots can do:</a:t>
            </a:r>
          </a:p>
          <a:p>
            <a:pPr marL="285750" indent="-285750">
              <a:buFont typeface="Wingdings" pitchFamily="2" charset="2"/>
              <a:buChar char="ü"/>
            </a:pPr>
            <a:r>
              <a:rPr lang="en-CA" sz="1400" dirty="0"/>
              <a:t>Hold a human-like conversation</a:t>
            </a:r>
          </a:p>
          <a:p>
            <a:pPr marL="285750" indent="-285750">
              <a:buFont typeface="Wingdings" pitchFamily="2" charset="2"/>
              <a:buChar char="ü"/>
            </a:pPr>
            <a:r>
              <a:rPr lang="en-CA" sz="1400" dirty="0"/>
              <a:t>Answer user questions</a:t>
            </a:r>
          </a:p>
          <a:p>
            <a:pPr marL="285750" indent="-285750">
              <a:buFont typeface="Wingdings" pitchFamily="2" charset="2"/>
              <a:buChar char="ü"/>
            </a:pPr>
            <a:r>
              <a:rPr lang="en-CA" sz="1400" dirty="0"/>
              <a:t>Collect and analyze data</a:t>
            </a:r>
          </a:p>
          <a:p>
            <a:pPr marL="285750" indent="-285750">
              <a:buFont typeface="Wingdings" pitchFamily="2" charset="2"/>
              <a:buChar char="ü"/>
            </a:pPr>
            <a:r>
              <a:rPr lang="en-CA" sz="1400" dirty="0"/>
              <a:t>Guide users through processes</a:t>
            </a:r>
          </a:p>
          <a:p>
            <a:pPr marL="285750" indent="-285750">
              <a:buFont typeface="Wingdings" pitchFamily="2" charset="2"/>
              <a:buChar char="ü"/>
            </a:pPr>
            <a:r>
              <a:rPr lang="en-CA" sz="1400" dirty="0"/>
              <a:t>Use predictive analytics to provide personalized services to the users</a:t>
            </a:r>
          </a:p>
          <a:p>
            <a:pPr marL="0" indent="0">
              <a:buNone/>
            </a:pPr>
            <a:endParaRPr lang="en-CA" dirty="0"/>
          </a:p>
        </p:txBody>
      </p:sp>
      <p:grpSp>
        <p:nvGrpSpPr>
          <p:cNvPr id="283" name="Google Shape;283;p25"/>
          <p:cNvGrpSpPr/>
          <p:nvPr/>
        </p:nvGrpSpPr>
        <p:grpSpPr>
          <a:xfrm>
            <a:off x="5201312" y="729700"/>
            <a:ext cx="3303886" cy="3878927"/>
            <a:chOff x="5201312" y="729700"/>
            <a:chExt cx="3303886" cy="3878927"/>
          </a:xfrm>
        </p:grpSpPr>
        <p:grpSp>
          <p:nvGrpSpPr>
            <p:cNvPr id="284" name="Google Shape;284;p25"/>
            <p:cNvGrpSpPr/>
            <p:nvPr/>
          </p:nvGrpSpPr>
          <p:grpSpPr>
            <a:xfrm flipH="1">
              <a:off x="5201312" y="932488"/>
              <a:ext cx="1331387" cy="724666"/>
              <a:chOff x="238125" y="2409350"/>
              <a:chExt cx="760575" cy="414000"/>
            </a:xfrm>
          </p:grpSpPr>
          <p:sp>
            <p:nvSpPr>
              <p:cNvPr id="285" name="Google Shape;285;p25"/>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5"/>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25"/>
            <p:cNvGrpSpPr/>
            <p:nvPr/>
          </p:nvGrpSpPr>
          <p:grpSpPr>
            <a:xfrm>
              <a:off x="5434633" y="1349646"/>
              <a:ext cx="3070564" cy="3258981"/>
              <a:chOff x="1304275" y="2258525"/>
              <a:chExt cx="1138300" cy="1208194"/>
            </a:xfrm>
          </p:grpSpPr>
          <p:sp>
            <p:nvSpPr>
              <p:cNvPr id="298" name="Google Shape;298;p25"/>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5"/>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5"/>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5"/>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5"/>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5"/>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5"/>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5"/>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5"/>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5"/>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5"/>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5"/>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5"/>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5"/>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5"/>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5"/>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5"/>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5"/>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5"/>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5"/>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5"/>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5"/>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5"/>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5"/>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5"/>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5"/>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5"/>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5"/>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5"/>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5"/>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5"/>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5"/>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5"/>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5"/>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5"/>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5"/>
            <p:cNvGrpSpPr/>
            <p:nvPr/>
          </p:nvGrpSpPr>
          <p:grpSpPr>
            <a:xfrm>
              <a:off x="6350950" y="729700"/>
              <a:ext cx="576232" cy="320112"/>
              <a:chOff x="315275" y="3124950"/>
              <a:chExt cx="658175" cy="365675"/>
            </a:xfrm>
          </p:grpSpPr>
          <p:sp>
            <p:nvSpPr>
              <p:cNvPr id="434" name="Google Shape;434;p25"/>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5"/>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40" name="Google Shape;440;p25"/>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sp>
        <p:nvSpPr>
          <p:cNvPr id="2" name="Left Brace 1">
            <a:extLst>
              <a:ext uri="{FF2B5EF4-FFF2-40B4-BE49-F238E27FC236}">
                <a16:creationId xmlns:a16="http://schemas.microsoft.com/office/drawing/2014/main" id="{00092FC5-B7B3-51E8-C030-2642F9ED1578}"/>
              </a:ext>
            </a:extLst>
          </p:cNvPr>
          <p:cNvSpPr/>
          <p:nvPr/>
        </p:nvSpPr>
        <p:spPr>
          <a:xfrm>
            <a:off x="254440" y="1351722"/>
            <a:ext cx="254443" cy="47707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 name="Right Brace 2">
            <a:extLst>
              <a:ext uri="{FF2B5EF4-FFF2-40B4-BE49-F238E27FC236}">
                <a16:creationId xmlns:a16="http://schemas.microsoft.com/office/drawing/2014/main" id="{C56BD277-0A7B-B993-00C3-AEC83207A4B4}"/>
              </a:ext>
            </a:extLst>
          </p:cNvPr>
          <p:cNvSpPr/>
          <p:nvPr/>
        </p:nvSpPr>
        <p:spPr>
          <a:xfrm>
            <a:off x="4735563" y="4373523"/>
            <a:ext cx="254443" cy="47707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ffectLst>
                  <a:outerShdw blurRad="50800" dist="38100" dir="2700000" algn="tl" rotWithShape="0">
                    <a:prstClr val="black">
                      <a:alpha val="40000"/>
                    </a:prstClr>
                  </a:outerShdw>
                </a:effectLst>
              </a:rPr>
              <a:t>Types of Chatbot</a:t>
            </a:r>
            <a:endParaRPr dirty="0">
              <a:effectLst>
                <a:outerShdw blurRad="50800" dist="38100" dir="2700000" algn="tl" rotWithShape="0">
                  <a:prstClr val="black">
                    <a:alpha val="40000"/>
                  </a:prstClr>
                </a:outerShdw>
              </a:effectLst>
            </a:endParaRPr>
          </a:p>
        </p:txBody>
      </p:sp>
      <p:sp>
        <p:nvSpPr>
          <p:cNvPr id="446" name="Google Shape;446;p2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effectLst>
                  <a:outerShdw blurRad="50800" dist="38100" dir="2700000" algn="tl" rotWithShape="0">
                    <a:prstClr val="black">
                      <a:alpha val="40000"/>
                    </a:prstClr>
                  </a:outerShdw>
                </a:effectLst>
              </a:rPr>
              <a:t>02</a:t>
            </a:r>
            <a:endParaRPr dirty="0">
              <a:solidFill>
                <a:schemeClr val="accent1"/>
              </a:solidFill>
              <a:effectLst>
                <a:outerShdw blurRad="50800" dist="38100" dir="2700000" algn="tl" rotWithShape="0">
                  <a:prstClr val="black">
                    <a:alpha val="40000"/>
                  </a:prstClr>
                </a:outerShdw>
              </a:effectLst>
            </a:endParaRPr>
          </a:p>
        </p:txBody>
      </p:sp>
      <p:cxnSp>
        <p:nvCxnSpPr>
          <p:cNvPr id="447" name="Google Shape;447;p2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48" name="Google Shape;448;p2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accent4"/>
                </a:solidFill>
              </a:rPr>
              <a:t>(AI)</a:t>
            </a:r>
            <a:endParaRPr sz="1200" b="1" dirty="0">
              <a:solidFill>
                <a:schemeClr val="accent4"/>
              </a:solidFill>
            </a:endParaRPr>
          </a:p>
        </p:txBody>
      </p:sp>
      <p:grpSp>
        <p:nvGrpSpPr>
          <p:cNvPr id="2" name="Google Shape;859;p38">
            <a:extLst>
              <a:ext uri="{FF2B5EF4-FFF2-40B4-BE49-F238E27FC236}">
                <a16:creationId xmlns:a16="http://schemas.microsoft.com/office/drawing/2014/main" id="{9768979B-646B-5243-438F-8837B25B0A99}"/>
              </a:ext>
            </a:extLst>
          </p:cNvPr>
          <p:cNvGrpSpPr/>
          <p:nvPr/>
        </p:nvGrpSpPr>
        <p:grpSpPr>
          <a:xfrm>
            <a:off x="7360211" y="2385920"/>
            <a:ext cx="3567578" cy="1375630"/>
            <a:chOff x="3864536" y="2740081"/>
            <a:chExt cx="3567578" cy="1375630"/>
          </a:xfrm>
        </p:grpSpPr>
        <p:grpSp>
          <p:nvGrpSpPr>
            <p:cNvPr id="3" name="Google Shape;860;p38">
              <a:extLst>
                <a:ext uri="{FF2B5EF4-FFF2-40B4-BE49-F238E27FC236}">
                  <a16:creationId xmlns:a16="http://schemas.microsoft.com/office/drawing/2014/main" id="{55558B61-B33C-19CC-DA41-B4F77A673C39}"/>
                </a:ext>
              </a:extLst>
            </p:cNvPr>
            <p:cNvGrpSpPr/>
            <p:nvPr/>
          </p:nvGrpSpPr>
          <p:grpSpPr>
            <a:xfrm>
              <a:off x="3864536" y="2740081"/>
              <a:ext cx="2979176" cy="1374847"/>
              <a:chOff x="234675" y="2436575"/>
              <a:chExt cx="2470500" cy="1140100"/>
            </a:xfrm>
          </p:grpSpPr>
          <p:sp>
            <p:nvSpPr>
              <p:cNvPr id="479" name="Google Shape;861;p38">
                <a:extLst>
                  <a:ext uri="{FF2B5EF4-FFF2-40B4-BE49-F238E27FC236}">
                    <a16:creationId xmlns:a16="http://schemas.microsoft.com/office/drawing/2014/main" id="{F9B9B36C-DC3E-092C-6A91-77A1B693DC8E}"/>
                  </a:ext>
                </a:extLst>
              </p:cNvPr>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862;p38">
                <a:extLst>
                  <a:ext uri="{FF2B5EF4-FFF2-40B4-BE49-F238E27FC236}">
                    <a16:creationId xmlns:a16="http://schemas.microsoft.com/office/drawing/2014/main" id="{01351D5E-0E1B-69F9-F03A-696C90208FB1}"/>
                  </a:ext>
                </a:extLst>
              </p:cNvPr>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863;p38">
                <a:extLst>
                  <a:ext uri="{FF2B5EF4-FFF2-40B4-BE49-F238E27FC236}">
                    <a16:creationId xmlns:a16="http://schemas.microsoft.com/office/drawing/2014/main" id="{9BD5E5EF-A106-2D01-DB02-1D9A08A127AE}"/>
                  </a:ext>
                </a:extLst>
              </p:cNvPr>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864;p38">
                <a:extLst>
                  <a:ext uri="{FF2B5EF4-FFF2-40B4-BE49-F238E27FC236}">
                    <a16:creationId xmlns:a16="http://schemas.microsoft.com/office/drawing/2014/main" id="{0D387D8D-A535-B060-9DA3-FA95835E19A6}"/>
                  </a:ext>
                </a:extLst>
              </p:cNvPr>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865;p38">
                <a:extLst>
                  <a:ext uri="{FF2B5EF4-FFF2-40B4-BE49-F238E27FC236}">
                    <a16:creationId xmlns:a16="http://schemas.microsoft.com/office/drawing/2014/main" id="{CC969533-BEF3-5BBC-0EEA-07D52F76CFA7}"/>
                  </a:ext>
                </a:extLst>
              </p:cNvPr>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866;p38">
                <a:extLst>
                  <a:ext uri="{FF2B5EF4-FFF2-40B4-BE49-F238E27FC236}">
                    <a16:creationId xmlns:a16="http://schemas.microsoft.com/office/drawing/2014/main" id="{892405FB-1D2C-6CBF-19DD-719A24B82034}"/>
                  </a:ext>
                </a:extLst>
              </p:cNvPr>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867;p38">
                <a:extLst>
                  <a:ext uri="{FF2B5EF4-FFF2-40B4-BE49-F238E27FC236}">
                    <a16:creationId xmlns:a16="http://schemas.microsoft.com/office/drawing/2014/main" id="{41050750-1713-1F41-EA3A-5F67B5B10376}"/>
                  </a:ext>
                </a:extLst>
              </p:cNvPr>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868;p38">
                <a:extLst>
                  <a:ext uri="{FF2B5EF4-FFF2-40B4-BE49-F238E27FC236}">
                    <a16:creationId xmlns:a16="http://schemas.microsoft.com/office/drawing/2014/main" id="{0E8C82BB-2DE0-5880-9F1B-BE2DA61342BE}"/>
                  </a:ext>
                </a:extLst>
              </p:cNvPr>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869;p38">
                <a:extLst>
                  <a:ext uri="{FF2B5EF4-FFF2-40B4-BE49-F238E27FC236}">
                    <a16:creationId xmlns:a16="http://schemas.microsoft.com/office/drawing/2014/main" id="{0E8A8BD3-96DF-9A73-3B3B-C77710F4B872}"/>
                  </a:ext>
                </a:extLst>
              </p:cNvPr>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870;p38">
                <a:extLst>
                  <a:ext uri="{FF2B5EF4-FFF2-40B4-BE49-F238E27FC236}">
                    <a16:creationId xmlns:a16="http://schemas.microsoft.com/office/drawing/2014/main" id="{82398E4A-7040-A59B-8D8A-97E56087AA1F}"/>
                  </a:ext>
                </a:extLst>
              </p:cNvPr>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871;p38">
                <a:extLst>
                  <a:ext uri="{FF2B5EF4-FFF2-40B4-BE49-F238E27FC236}">
                    <a16:creationId xmlns:a16="http://schemas.microsoft.com/office/drawing/2014/main" id="{877ECED1-2253-5F0B-EBF2-3D2D685D8ADE}"/>
                  </a:ext>
                </a:extLst>
              </p:cNvPr>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872;p38">
                <a:extLst>
                  <a:ext uri="{FF2B5EF4-FFF2-40B4-BE49-F238E27FC236}">
                    <a16:creationId xmlns:a16="http://schemas.microsoft.com/office/drawing/2014/main" id="{AE7F28D6-BD71-08F1-41F9-DCC80CAC1079}"/>
                  </a:ext>
                </a:extLst>
              </p:cNvPr>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873;p38">
                <a:extLst>
                  <a:ext uri="{FF2B5EF4-FFF2-40B4-BE49-F238E27FC236}">
                    <a16:creationId xmlns:a16="http://schemas.microsoft.com/office/drawing/2014/main" id="{3CACBF14-5526-DE31-DA25-9FBDDC8B8497}"/>
                  </a:ext>
                </a:extLst>
              </p:cNvPr>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874;p38">
                <a:extLst>
                  <a:ext uri="{FF2B5EF4-FFF2-40B4-BE49-F238E27FC236}">
                    <a16:creationId xmlns:a16="http://schemas.microsoft.com/office/drawing/2014/main" id="{A7D9E775-998B-97E0-8853-A73EA08C8274}"/>
                  </a:ext>
                </a:extLst>
              </p:cNvPr>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875;p38">
                <a:extLst>
                  <a:ext uri="{FF2B5EF4-FFF2-40B4-BE49-F238E27FC236}">
                    <a16:creationId xmlns:a16="http://schemas.microsoft.com/office/drawing/2014/main" id="{8C875FB7-8809-A101-B3AB-732F841592BA}"/>
                  </a:ext>
                </a:extLst>
              </p:cNvPr>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876;p38">
                <a:extLst>
                  <a:ext uri="{FF2B5EF4-FFF2-40B4-BE49-F238E27FC236}">
                    <a16:creationId xmlns:a16="http://schemas.microsoft.com/office/drawing/2014/main" id="{1CC666B0-81A9-5D14-6F97-1595580780EF}"/>
                  </a:ext>
                </a:extLst>
              </p:cNvPr>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877;p38">
                <a:extLst>
                  <a:ext uri="{FF2B5EF4-FFF2-40B4-BE49-F238E27FC236}">
                    <a16:creationId xmlns:a16="http://schemas.microsoft.com/office/drawing/2014/main" id="{BE8D3C27-99A4-2832-0420-B2FB7996D106}"/>
                  </a:ext>
                </a:extLst>
              </p:cNvPr>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878;p38">
                <a:extLst>
                  <a:ext uri="{FF2B5EF4-FFF2-40B4-BE49-F238E27FC236}">
                    <a16:creationId xmlns:a16="http://schemas.microsoft.com/office/drawing/2014/main" id="{FED0852B-5A94-65C3-17CC-A301B8F6C38D}"/>
                  </a:ext>
                </a:extLst>
              </p:cNvPr>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879;p38">
                <a:extLst>
                  <a:ext uri="{FF2B5EF4-FFF2-40B4-BE49-F238E27FC236}">
                    <a16:creationId xmlns:a16="http://schemas.microsoft.com/office/drawing/2014/main" id="{046F39B1-C89F-7AB9-7D68-7B3F4D2197D4}"/>
                  </a:ext>
                </a:extLst>
              </p:cNvPr>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880;p38">
                <a:extLst>
                  <a:ext uri="{FF2B5EF4-FFF2-40B4-BE49-F238E27FC236}">
                    <a16:creationId xmlns:a16="http://schemas.microsoft.com/office/drawing/2014/main" id="{017BEB5C-1D29-09BC-7525-C3283E712980}"/>
                  </a:ext>
                </a:extLst>
              </p:cNvPr>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881;p38">
                <a:extLst>
                  <a:ext uri="{FF2B5EF4-FFF2-40B4-BE49-F238E27FC236}">
                    <a16:creationId xmlns:a16="http://schemas.microsoft.com/office/drawing/2014/main" id="{0144F35F-004A-7563-7F3A-22DACFF764A3}"/>
                  </a:ext>
                </a:extLst>
              </p:cNvPr>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882;p38">
                <a:extLst>
                  <a:ext uri="{FF2B5EF4-FFF2-40B4-BE49-F238E27FC236}">
                    <a16:creationId xmlns:a16="http://schemas.microsoft.com/office/drawing/2014/main" id="{A68E650A-654F-3E4A-E5ED-15D437CF55E1}"/>
                  </a:ext>
                </a:extLst>
              </p:cNvPr>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883;p38">
                <a:extLst>
                  <a:ext uri="{FF2B5EF4-FFF2-40B4-BE49-F238E27FC236}">
                    <a16:creationId xmlns:a16="http://schemas.microsoft.com/office/drawing/2014/main" id="{7BB34BBF-524F-EE53-93DA-96A829D563AE}"/>
                  </a:ext>
                </a:extLst>
              </p:cNvPr>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884;p38">
                <a:extLst>
                  <a:ext uri="{FF2B5EF4-FFF2-40B4-BE49-F238E27FC236}">
                    <a16:creationId xmlns:a16="http://schemas.microsoft.com/office/drawing/2014/main" id="{8426D8B7-C6AB-BA3F-D102-C0DB78C9A708}"/>
                  </a:ext>
                </a:extLst>
              </p:cNvPr>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885;p38">
                <a:extLst>
                  <a:ext uri="{FF2B5EF4-FFF2-40B4-BE49-F238E27FC236}">
                    <a16:creationId xmlns:a16="http://schemas.microsoft.com/office/drawing/2014/main" id="{0EDD0364-CFE4-4387-A960-E2E6222D7B59}"/>
                  </a:ext>
                </a:extLst>
              </p:cNvPr>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886;p38">
                <a:extLst>
                  <a:ext uri="{FF2B5EF4-FFF2-40B4-BE49-F238E27FC236}">
                    <a16:creationId xmlns:a16="http://schemas.microsoft.com/office/drawing/2014/main" id="{1B70E4DB-1B52-AA1F-E3F4-6A9FF00B2264}"/>
                  </a:ext>
                </a:extLst>
              </p:cNvPr>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887;p38">
                <a:extLst>
                  <a:ext uri="{FF2B5EF4-FFF2-40B4-BE49-F238E27FC236}">
                    <a16:creationId xmlns:a16="http://schemas.microsoft.com/office/drawing/2014/main" id="{EE139477-73B3-3EFA-0548-617EBD4A1A9A}"/>
                  </a:ext>
                </a:extLst>
              </p:cNvPr>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888;p38">
                <a:extLst>
                  <a:ext uri="{FF2B5EF4-FFF2-40B4-BE49-F238E27FC236}">
                    <a16:creationId xmlns:a16="http://schemas.microsoft.com/office/drawing/2014/main" id="{E912896F-5EA9-8B8E-596B-B93EB7149A97}"/>
                  </a:ext>
                </a:extLst>
              </p:cNvPr>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889;p38">
                <a:extLst>
                  <a:ext uri="{FF2B5EF4-FFF2-40B4-BE49-F238E27FC236}">
                    <a16:creationId xmlns:a16="http://schemas.microsoft.com/office/drawing/2014/main" id="{95EFCD60-916B-33F8-113F-AE626044215E}"/>
                  </a:ext>
                </a:extLst>
              </p:cNvPr>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890;p38">
                <a:extLst>
                  <a:ext uri="{FF2B5EF4-FFF2-40B4-BE49-F238E27FC236}">
                    <a16:creationId xmlns:a16="http://schemas.microsoft.com/office/drawing/2014/main" id="{8D6DC9B0-0C63-C3E7-2745-BEBB4A2C5E61}"/>
                  </a:ext>
                </a:extLst>
              </p:cNvPr>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891;p38">
                <a:extLst>
                  <a:ext uri="{FF2B5EF4-FFF2-40B4-BE49-F238E27FC236}">
                    <a16:creationId xmlns:a16="http://schemas.microsoft.com/office/drawing/2014/main" id="{3F4F3F20-A2BD-3A67-7A19-7337A597CADF}"/>
                  </a:ext>
                </a:extLst>
              </p:cNvPr>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892;p38">
                <a:extLst>
                  <a:ext uri="{FF2B5EF4-FFF2-40B4-BE49-F238E27FC236}">
                    <a16:creationId xmlns:a16="http://schemas.microsoft.com/office/drawing/2014/main" id="{D56137D0-0045-5341-91C3-A1A7B33DB06B}"/>
                  </a:ext>
                </a:extLst>
              </p:cNvPr>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893;p38">
                <a:extLst>
                  <a:ext uri="{FF2B5EF4-FFF2-40B4-BE49-F238E27FC236}">
                    <a16:creationId xmlns:a16="http://schemas.microsoft.com/office/drawing/2014/main" id="{E70F8CAE-DDF1-164B-84BC-4D1268E74C1E}"/>
                  </a:ext>
                </a:extLst>
              </p:cNvPr>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894;p38">
                <a:extLst>
                  <a:ext uri="{FF2B5EF4-FFF2-40B4-BE49-F238E27FC236}">
                    <a16:creationId xmlns:a16="http://schemas.microsoft.com/office/drawing/2014/main" id="{E750DB02-EEFC-B90D-8609-D80ED9457F87}"/>
                  </a:ext>
                </a:extLst>
              </p:cNvPr>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895;p38">
                <a:extLst>
                  <a:ext uri="{FF2B5EF4-FFF2-40B4-BE49-F238E27FC236}">
                    <a16:creationId xmlns:a16="http://schemas.microsoft.com/office/drawing/2014/main" id="{C55BF7EF-B976-295E-B44C-E5A0B0D54666}"/>
                  </a:ext>
                </a:extLst>
              </p:cNvPr>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896;p38">
              <a:extLst>
                <a:ext uri="{FF2B5EF4-FFF2-40B4-BE49-F238E27FC236}">
                  <a16:creationId xmlns:a16="http://schemas.microsoft.com/office/drawing/2014/main" id="{DCF8166F-4DD6-B9FB-E5A3-EA787554F5EA}"/>
                </a:ext>
              </a:extLst>
            </p:cNvPr>
            <p:cNvGrpSpPr/>
            <p:nvPr/>
          </p:nvGrpSpPr>
          <p:grpSpPr>
            <a:xfrm>
              <a:off x="5539001" y="2890336"/>
              <a:ext cx="1893112" cy="1225375"/>
              <a:chOff x="2974500" y="2561175"/>
              <a:chExt cx="1569875" cy="1016150"/>
            </a:xfrm>
          </p:grpSpPr>
          <p:sp>
            <p:nvSpPr>
              <p:cNvPr id="5" name="Google Shape;897;p38">
                <a:extLst>
                  <a:ext uri="{FF2B5EF4-FFF2-40B4-BE49-F238E27FC236}">
                    <a16:creationId xmlns:a16="http://schemas.microsoft.com/office/drawing/2014/main" id="{220E537B-3DC2-2765-E00A-43117FCB144A}"/>
                  </a:ext>
                </a:extLst>
              </p:cNvPr>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8;p38">
                <a:extLst>
                  <a:ext uri="{FF2B5EF4-FFF2-40B4-BE49-F238E27FC236}">
                    <a16:creationId xmlns:a16="http://schemas.microsoft.com/office/drawing/2014/main" id="{D2896EDE-2DDE-25AE-26BC-58DBD4460FDF}"/>
                  </a:ext>
                </a:extLst>
              </p:cNvPr>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9;p38">
                <a:extLst>
                  <a:ext uri="{FF2B5EF4-FFF2-40B4-BE49-F238E27FC236}">
                    <a16:creationId xmlns:a16="http://schemas.microsoft.com/office/drawing/2014/main" id="{543DC546-584A-0DED-3B9E-47256F8A604D}"/>
                  </a:ext>
                </a:extLst>
              </p:cNvPr>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0;p38">
                <a:extLst>
                  <a:ext uri="{FF2B5EF4-FFF2-40B4-BE49-F238E27FC236}">
                    <a16:creationId xmlns:a16="http://schemas.microsoft.com/office/drawing/2014/main" id="{3DB7A071-1752-A658-5083-121855DF471F}"/>
                  </a:ext>
                </a:extLst>
              </p:cNvPr>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01;p38">
                <a:extLst>
                  <a:ext uri="{FF2B5EF4-FFF2-40B4-BE49-F238E27FC236}">
                    <a16:creationId xmlns:a16="http://schemas.microsoft.com/office/drawing/2014/main" id="{61971184-8531-E44F-9ED1-B05A5BE619D4}"/>
                  </a:ext>
                </a:extLst>
              </p:cNvPr>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2;p38">
                <a:extLst>
                  <a:ext uri="{FF2B5EF4-FFF2-40B4-BE49-F238E27FC236}">
                    <a16:creationId xmlns:a16="http://schemas.microsoft.com/office/drawing/2014/main" id="{999ABC0A-CB68-383E-AFCC-8CE4D7FE39C2}"/>
                  </a:ext>
                </a:extLst>
              </p:cNvPr>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03;p38">
                <a:extLst>
                  <a:ext uri="{FF2B5EF4-FFF2-40B4-BE49-F238E27FC236}">
                    <a16:creationId xmlns:a16="http://schemas.microsoft.com/office/drawing/2014/main" id="{A4BB1EEF-C210-3F58-EE51-B5B1BA5EEF48}"/>
                  </a:ext>
                </a:extLst>
              </p:cNvPr>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04;p38">
                <a:extLst>
                  <a:ext uri="{FF2B5EF4-FFF2-40B4-BE49-F238E27FC236}">
                    <a16:creationId xmlns:a16="http://schemas.microsoft.com/office/drawing/2014/main" id="{9BA83CD5-AF55-4BD5-F507-8A84D37B7F5B}"/>
                  </a:ext>
                </a:extLst>
              </p:cNvPr>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05;p38">
                <a:extLst>
                  <a:ext uri="{FF2B5EF4-FFF2-40B4-BE49-F238E27FC236}">
                    <a16:creationId xmlns:a16="http://schemas.microsoft.com/office/drawing/2014/main" id="{AFF9FF23-3652-FF75-F497-CBD08C14BD7D}"/>
                  </a:ext>
                </a:extLst>
              </p:cNvPr>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6;p38">
                <a:extLst>
                  <a:ext uri="{FF2B5EF4-FFF2-40B4-BE49-F238E27FC236}">
                    <a16:creationId xmlns:a16="http://schemas.microsoft.com/office/drawing/2014/main" id="{8A5C4973-27BF-5246-C6B0-942A34C0BCCE}"/>
                  </a:ext>
                </a:extLst>
              </p:cNvPr>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7;p38">
                <a:extLst>
                  <a:ext uri="{FF2B5EF4-FFF2-40B4-BE49-F238E27FC236}">
                    <a16:creationId xmlns:a16="http://schemas.microsoft.com/office/drawing/2014/main" id="{F0FA7E58-A00C-99B0-950C-21442F256A80}"/>
                  </a:ext>
                </a:extLst>
              </p:cNvPr>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8;p38">
                <a:extLst>
                  <a:ext uri="{FF2B5EF4-FFF2-40B4-BE49-F238E27FC236}">
                    <a16:creationId xmlns:a16="http://schemas.microsoft.com/office/drawing/2014/main" id="{48F46E9B-23B6-F34D-235C-B7340A409A97}"/>
                  </a:ext>
                </a:extLst>
              </p:cNvPr>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9;p38">
                <a:extLst>
                  <a:ext uri="{FF2B5EF4-FFF2-40B4-BE49-F238E27FC236}">
                    <a16:creationId xmlns:a16="http://schemas.microsoft.com/office/drawing/2014/main" id="{45CB7F1B-9C67-57C9-BC31-EE455FDF4C13}"/>
                  </a:ext>
                </a:extLst>
              </p:cNvPr>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10;p38">
                <a:extLst>
                  <a:ext uri="{FF2B5EF4-FFF2-40B4-BE49-F238E27FC236}">
                    <a16:creationId xmlns:a16="http://schemas.microsoft.com/office/drawing/2014/main" id="{E38119C1-EE3C-C3C3-9F4E-672854B8BF56}"/>
                  </a:ext>
                </a:extLst>
              </p:cNvPr>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11;p38">
                <a:extLst>
                  <a:ext uri="{FF2B5EF4-FFF2-40B4-BE49-F238E27FC236}">
                    <a16:creationId xmlns:a16="http://schemas.microsoft.com/office/drawing/2014/main" id="{D97A3EB2-D3C2-B7A1-31E1-5A2ED77FCC00}"/>
                  </a:ext>
                </a:extLst>
              </p:cNvPr>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12;p38">
                <a:extLst>
                  <a:ext uri="{FF2B5EF4-FFF2-40B4-BE49-F238E27FC236}">
                    <a16:creationId xmlns:a16="http://schemas.microsoft.com/office/drawing/2014/main" id="{2B0DE6FC-3BC3-6E8C-DDF1-7B391CB93CD3}"/>
                  </a:ext>
                </a:extLst>
              </p:cNvPr>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13;p38">
                <a:extLst>
                  <a:ext uri="{FF2B5EF4-FFF2-40B4-BE49-F238E27FC236}">
                    <a16:creationId xmlns:a16="http://schemas.microsoft.com/office/drawing/2014/main" id="{07893CD6-792F-D278-FD34-7E00990337A5}"/>
                  </a:ext>
                </a:extLst>
              </p:cNvPr>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14;p38">
                <a:extLst>
                  <a:ext uri="{FF2B5EF4-FFF2-40B4-BE49-F238E27FC236}">
                    <a16:creationId xmlns:a16="http://schemas.microsoft.com/office/drawing/2014/main" id="{00994324-58AB-3C9C-6516-447179792A51}"/>
                  </a:ext>
                </a:extLst>
              </p:cNvPr>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5;p38">
                <a:extLst>
                  <a:ext uri="{FF2B5EF4-FFF2-40B4-BE49-F238E27FC236}">
                    <a16:creationId xmlns:a16="http://schemas.microsoft.com/office/drawing/2014/main" id="{ADED2AC1-A803-E775-5E73-6DE3F8DE57D1}"/>
                  </a:ext>
                </a:extLst>
              </p:cNvPr>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6;p38">
                <a:extLst>
                  <a:ext uri="{FF2B5EF4-FFF2-40B4-BE49-F238E27FC236}">
                    <a16:creationId xmlns:a16="http://schemas.microsoft.com/office/drawing/2014/main" id="{AC0F99AD-68A0-B4F8-1A26-A36D51C1BDDB}"/>
                  </a:ext>
                </a:extLst>
              </p:cNvPr>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17;p38">
                <a:extLst>
                  <a:ext uri="{FF2B5EF4-FFF2-40B4-BE49-F238E27FC236}">
                    <a16:creationId xmlns:a16="http://schemas.microsoft.com/office/drawing/2014/main" id="{7B22150A-844D-1B06-1322-9B569ECE6D42}"/>
                  </a:ext>
                </a:extLst>
              </p:cNvPr>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18;p38">
                <a:extLst>
                  <a:ext uri="{FF2B5EF4-FFF2-40B4-BE49-F238E27FC236}">
                    <a16:creationId xmlns:a16="http://schemas.microsoft.com/office/drawing/2014/main" id="{FF2ACE47-94E2-D419-BDCE-37B559905478}"/>
                  </a:ext>
                </a:extLst>
              </p:cNvPr>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19;p38">
                <a:extLst>
                  <a:ext uri="{FF2B5EF4-FFF2-40B4-BE49-F238E27FC236}">
                    <a16:creationId xmlns:a16="http://schemas.microsoft.com/office/drawing/2014/main" id="{A2FE1D00-5DCC-DD3D-B1C3-745020A5BED4}"/>
                  </a:ext>
                </a:extLst>
              </p:cNvPr>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20;p38">
                <a:extLst>
                  <a:ext uri="{FF2B5EF4-FFF2-40B4-BE49-F238E27FC236}">
                    <a16:creationId xmlns:a16="http://schemas.microsoft.com/office/drawing/2014/main" id="{93B0C201-6B5D-9150-A9AD-E978438C28D1}"/>
                  </a:ext>
                </a:extLst>
              </p:cNvPr>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21;p38">
                <a:extLst>
                  <a:ext uri="{FF2B5EF4-FFF2-40B4-BE49-F238E27FC236}">
                    <a16:creationId xmlns:a16="http://schemas.microsoft.com/office/drawing/2014/main" id="{04FFF81C-EDCF-7832-E9BA-872ABBCAF724}"/>
                  </a:ext>
                </a:extLst>
              </p:cNvPr>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22;p38">
                <a:extLst>
                  <a:ext uri="{FF2B5EF4-FFF2-40B4-BE49-F238E27FC236}">
                    <a16:creationId xmlns:a16="http://schemas.microsoft.com/office/drawing/2014/main" id="{FF7C6FE4-ABC7-EEBA-CDDE-C572BE55A4A6}"/>
                  </a:ext>
                </a:extLst>
              </p:cNvPr>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23;p38">
                <a:extLst>
                  <a:ext uri="{FF2B5EF4-FFF2-40B4-BE49-F238E27FC236}">
                    <a16:creationId xmlns:a16="http://schemas.microsoft.com/office/drawing/2014/main" id="{D09C5AB7-CA95-07A3-D253-4071917F0A31}"/>
                  </a:ext>
                </a:extLst>
              </p:cNvPr>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24;p38">
                <a:extLst>
                  <a:ext uri="{FF2B5EF4-FFF2-40B4-BE49-F238E27FC236}">
                    <a16:creationId xmlns:a16="http://schemas.microsoft.com/office/drawing/2014/main" id="{0D12D8C8-F002-5952-AC65-6100A6CF08D9}"/>
                  </a:ext>
                </a:extLst>
              </p:cNvPr>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25;p38">
                <a:extLst>
                  <a:ext uri="{FF2B5EF4-FFF2-40B4-BE49-F238E27FC236}">
                    <a16:creationId xmlns:a16="http://schemas.microsoft.com/office/drawing/2014/main" id="{8A4D93E0-4581-BE31-302C-0179796A1E20}"/>
                  </a:ext>
                </a:extLst>
              </p:cNvPr>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26;p38">
                <a:extLst>
                  <a:ext uri="{FF2B5EF4-FFF2-40B4-BE49-F238E27FC236}">
                    <a16:creationId xmlns:a16="http://schemas.microsoft.com/office/drawing/2014/main" id="{21FDA2BB-CF5B-5D2D-0911-34A4B7432292}"/>
                  </a:ext>
                </a:extLst>
              </p:cNvPr>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27;p38">
                <a:extLst>
                  <a:ext uri="{FF2B5EF4-FFF2-40B4-BE49-F238E27FC236}">
                    <a16:creationId xmlns:a16="http://schemas.microsoft.com/office/drawing/2014/main" id="{9706BD8B-BAE1-FC7F-7178-1C14B86606EF}"/>
                  </a:ext>
                </a:extLst>
              </p:cNvPr>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28;p38">
                <a:extLst>
                  <a:ext uri="{FF2B5EF4-FFF2-40B4-BE49-F238E27FC236}">
                    <a16:creationId xmlns:a16="http://schemas.microsoft.com/office/drawing/2014/main" id="{A5CFD745-19DA-CEB9-7241-4295D4D55993}"/>
                  </a:ext>
                </a:extLst>
              </p:cNvPr>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29;p38">
                <a:extLst>
                  <a:ext uri="{FF2B5EF4-FFF2-40B4-BE49-F238E27FC236}">
                    <a16:creationId xmlns:a16="http://schemas.microsoft.com/office/drawing/2014/main" id="{A295DB05-5227-4CC4-F9E6-B5B8BD8DB9F9}"/>
                  </a:ext>
                </a:extLst>
              </p:cNvPr>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30;p38">
                <a:extLst>
                  <a:ext uri="{FF2B5EF4-FFF2-40B4-BE49-F238E27FC236}">
                    <a16:creationId xmlns:a16="http://schemas.microsoft.com/office/drawing/2014/main" id="{86E70D41-0FE3-8831-2835-D410A231F4C0}"/>
                  </a:ext>
                </a:extLst>
              </p:cNvPr>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31;p38">
                <a:extLst>
                  <a:ext uri="{FF2B5EF4-FFF2-40B4-BE49-F238E27FC236}">
                    <a16:creationId xmlns:a16="http://schemas.microsoft.com/office/drawing/2014/main" id="{915743CF-9B37-36DA-B338-B8580F45B002}"/>
                  </a:ext>
                </a:extLst>
              </p:cNvPr>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32;p38">
                <a:extLst>
                  <a:ext uri="{FF2B5EF4-FFF2-40B4-BE49-F238E27FC236}">
                    <a16:creationId xmlns:a16="http://schemas.microsoft.com/office/drawing/2014/main" id="{8CD298FC-4CB2-52A0-0D80-D20FA58FF537}"/>
                  </a:ext>
                </a:extLst>
              </p:cNvPr>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33;p38">
                <a:extLst>
                  <a:ext uri="{FF2B5EF4-FFF2-40B4-BE49-F238E27FC236}">
                    <a16:creationId xmlns:a16="http://schemas.microsoft.com/office/drawing/2014/main" id="{1C31E676-B94F-E060-E2D8-5A42C0918ED7}"/>
                  </a:ext>
                </a:extLst>
              </p:cNvPr>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4;p38">
                <a:extLst>
                  <a:ext uri="{FF2B5EF4-FFF2-40B4-BE49-F238E27FC236}">
                    <a16:creationId xmlns:a16="http://schemas.microsoft.com/office/drawing/2014/main" id="{486E7F9E-7C00-7529-E4AC-8D4B00058EBF}"/>
                  </a:ext>
                </a:extLst>
              </p:cNvPr>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35;p38">
                <a:extLst>
                  <a:ext uri="{FF2B5EF4-FFF2-40B4-BE49-F238E27FC236}">
                    <a16:creationId xmlns:a16="http://schemas.microsoft.com/office/drawing/2014/main" id="{D7E2662B-0FB6-EEC3-F6BD-0F6ECFCD32BA}"/>
                  </a:ext>
                </a:extLst>
              </p:cNvPr>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36;p38">
                <a:extLst>
                  <a:ext uri="{FF2B5EF4-FFF2-40B4-BE49-F238E27FC236}">
                    <a16:creationId xmlns:a16="http://schemas.microsoft.com/office/drawing/2014/main" id="{6178BA9F-94DC-B2F0-D2C4-9FFB09360BF8}"/>
                  </a:ext>
                </a:extLst>
              </p:cNvPr>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37;p38">
                <a:extLst>
                  <a:ext uri="{FF2B5EF4-FFF2-40B4-BE49-F238E27FC236}">
                    <a16:creationId xmlns:a16="http://schemas.microsoft.com/office/drawing/2014/main" id="{C16EFB22-08B9-AF4D-9E56-B3DC69D7B5A7}"/>
                  </a:ext>
                </a:extLst>
              </p:cNvPr>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38;p38">
                <a:extLst>
                  <a:ext uri="{FF2B5EF4-FFF2-40B4-BE49-F238E27FC236}">
                    <a16:creationId xmlns:a16="http://schemas.microsoft.com/office/drawing/2014/main" id="{AACDE3D1-9878-1948-1FDD-99F7A18DCFCE}"/>
                  </a:ext>
                </a:extLst>
              </p:cNvPr>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39;p38">
                <a:extLst>
                  <a:ext uri="{FF2B5EF4-FFF2-40B4-BE49-F238E27FC236}">
                    <a16:creationId xmlns:a16="http://schemas.microsoft.com/office/drawing/2014/main" id="{9A024207-4D98-04BB-6F03-87B58D809D85}"/>
                  </a:ext>
                </a:extLst>
              </p:cNvPr>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40;p38">
                <a:extLst>
                  <a:ext uri="{FF2B5EF4-FFF2-40B4-BE49-F238E27FC236}">
                    <a16:creationId xmlns:a16="http://schemas.microsoft.com/office/drawing/2014/main" id="{4534029F-4C1D-B684-148F-28995616053D}"/>
                  </a:ext>
                </a:extLst>
              </p:cNvPr>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1;p38">
                <a:extLst>
                  <a:ext uri="{FF2B5EF4-FFF2-40B4-BE49-F238E27FC236}">
                    <a16:creationId xmlns:a16="http://schemas.microsoft.com/office/drawing/2014/main" id="{EF9F2E05-7A4C-FD4B-50C9-0D50AB4133EC}"/>
                  </a:ext>
                </a:extLst>
              </p:cNvPr>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2;p38">
                <a:extLst>
                  <a:ext uri="{FF2B5EF4-FFF2-40B4-BE49-F238E27FC236}">
                    <a16:creationId xmlns:a16="http://schemas.microsoft.com/office/drawing/2014/main" id="{F84B439D-F572-7122-4AA8-930181058F40}"/>
                  </a:ext>
                </a:extLst>
              </p:cNvPr>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3;p38">
                <a:extLst>
                  <a:ext uri="{FF2B5EF4-FFF2-40B4-BE49-F238E27FC236}">
                    <a16:creationId xmlns:a16="http://schemas.microsoft.com/office/drawing/2014/main" id="{1A109A4D-9D59-0806-9B06-7FCA083D5D17}"/>
                  </a:ext>
                </a:extLst>
              </p:cNvPr>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4;p38">
                <a:extLst>
                  <a:ext uri="{FF2B5EF4-FFF2-40B4-BE49-F238E27FC236}">
                    <a16:creationId xmlns:a16="http://schemas.microsoft.com/office/drawing/2014/main" id="{4420B465-227F-E24B-2F77-9AD19272EE33}"/>
                  </a:ext>
                </a:extLst>
              </p:cNvPr>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5;p38">
                <a:extLst>
                  <a:ext uri="{FF2B5EF4-FFF2-40B4-BE49-F238E27FC236}">
                    <a16:creationId xmlns:a16="http://schemas.microsoft.com/office/drawing/2014/main" id="{6351A7D7-59BC-B50A-4E29-2E3FF8DB7EB4}"/>
                  </a:ext>
                </a:extLst>
              </p:cNvPr>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6;p38">
                <a:extLst>
                  <a:ext uri="{FF2B5EF4-FFF2-40B4-BE49-F238E27FC236}">
                    <a16:creationId xmlns:a16="http://schemas.microsoft.com/office/drawing/2014/main" id="{A1B6C8ED-308B-E15B-08CC-BF725708E2B5}"/>
                  </a:ext>
                </a:extLst>
              </p:cNvPr>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7;p38">
                <a:extLst>
                  <a:ext uri="{FF2B5EF4-FFF2-40B4-BE49-F238E27FC236}">
                    <a16:creationId xmlns:a16="http://schemas.microsoft.com/office/drawing/2014/main" id="{AC03FE2A-2EDA-4887-DC84-3590DEBED4DE}"/>
                  </a:ext>
                </a:extLst>
              </p:cNvPr>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8;p38">
                <a:extLst>
                  <a:ext uri="{FF2B5EF4-FFF2-40B4-BE49-F238E27FC236}">
                    <a16:creationId xmlns:a16="http://schemas.microsoft.com/office/drawing/2014/main" id="{6CB36ED6-C07B-158D-E2E8-0A534417A638}"/>
                  </a:ext>
                </a:extLst>
              </p:cNvPr>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49;p38">
                <a:extLst>
                  <a:ext uri="{FF2B5EF4-FFF2-40B4-BE49-F238E27FC236}">
                    <a16:creationId xmlns:a16="http://schemas.microsoft.com/office/drawing/2014/main" id="{8BBA5028-B457-9B77-3C58-F93F61B4A189}"/>
                  </a:ext>
                </a:extLst>
              </p:cNvPr>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50;p38">
                <a:extLst>
                  <a:ext uri="{FF2B5EF4-FFF2-40B4-BE49-F238E27FC236}">
                    <a16:creationId xmlns:a16="http://schemas.microsoft.com/office/drawing/2014/main" id="{97B2BC47-B7EC-E867-54CD-2C058E2D99ED}"/>
                  </a:ext>
                </a:extLst>
              </p:cNvPr>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1;p38">
                <a:extLst>
                  <a:ext uri="{FF2B5EF4-FFF2-40B4-BE49-F238E27FC236}">
                    <a16:creationId xmlns:a16="http://schemas.microsoft.com/office/drawing/2014/main" id="{BC7598C9-1553-996C-9E43-1C53A2D55E19}"/>
                  </a:ext>
                </a:extLst>
              </p:cNvPr>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52;p38">
                <a:extLst>
                  <a:ext uri="{FF2B5EF4-FFF2-40B4-BE49-F238E27FC236}">
                    <a16:creationId xmlns:a16="http://schemas.microsoft.com/office/drawing/2014/main" id="{AF337982-0101-81FC-F758-DB6AC6C8F4AF}"/>
                  </a:ext>
                </a:extLst>
              </p:cNvPr>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53;p38">
                <a:extLst>
                  <a:ext uri="{FF2B5EF4-FFF2-40B4-BE49-F238E27FC236}">
                    <a16:creationId xmlns:a16="http://schemas.microsoft.com/office/drawing/2014/main" id="{86757CA4-87D7-5EFD-E77E-F2D0712D817C}"/>
                  </a:ext>
                </a:extLst>
              </p:cNvPr>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54;p38">
                <a:extLst>
                  <a:ext uri="{FF2B5EF4-FFF2-40B4-BE49-F238E27FC236}">
                    <a16:creationId xmlns:a16="http://schemas.microsoft.com/office/drawing/2014/main" id="{5306EE35-920E-94F6-94C6-E641D0DB21B1}"/>
                  </a:ext>
                </a:extLst>
              </p:cNvPr>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55;p38">
                <a:extLst>
                  <a:ext uri="{FF2B5EF4-FFF2-40B4-BE49-F238E27FC236}">
                    <a16:creationId xmlns:a16="http://schemas.microsoft.com/office/drawing/2014/main" id="{B3BBF5F1-1451-F1EF-BAF9-0AC178B00B54}"/>
                  </a:ext>
                </a:extLst>
              </p:cNvPr>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6;p38">
                <a:extLst>
                  <a:ext uri="{FF2B5EF4-FFF2-40B4-BE49-F238E27FC236}">
                    <a16:creationId xmlns:a16="http://schemas.microsoft.com/office/drawing/2014/main" id="{DFF6EBA7-C8FE-375A-0278-04AD80EBE3E1}"/>
                  </a:ext>
                </a:extLst>
              </p:cNvPr>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7;p38">
                <a:extLst>
                  <a:ext uri="{FF2B5EF4-FFF2-40B4-BE49-F238E27FC236}">
                    <a16:creationId xmlns:a16="http://schemas.microsoft.com/office/drawing/2014/main" id="{CE71AFA9-BEB4-57F5-8D93-8126A2A2CEED}"/>
                  </a:ext>
                </a:extLst>
              </p:cNvPr>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8;p38">
                <a:extLst>
                  <a:ext uri="{FF2B5EF4-FFF2-40B4-BE49-F238E27FC236}">
                    <a16:creationId xmlns:a16="http://schemas.microsoft.com/office/drawing/2014/main" id="{C53549BE-B9D7-CE53-4D43-AB1B8D4D56AA}"/>
                  </a:ext>
                </a:extLst>
              </p:cNvPr>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9;p38">
                <a:extLst>
                  <a:ext uri="{FF2B5EF4-FFF2-40B4-BE49-F238E27FC236}">
                    <a16:creationId xmlns:a16="http://schemas.microsoft.com/office/drawing/2014/main" id="{B22B3A49-51CF-7F94-5994-A3FAF88FB957}"/>
                  </a:ext>
                </a:extLst>
              </p:cNvPr>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60;p38">
                <a:extLst>
                  <a:ext uri="{FF2B5EF4-FFF2-40B4-BE49-F238E27FC236}">
                    <a16:creationId xmlns:a16="http://schemas.microsoft.com/office/drawing/2014/main" id="{49A68977-3665-C00E-5389-C762AA60F405}"/>
                  </a:ext>
                </a:extLst>
              </p:cNvPr>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61;p38">
                <a:extLst>
                  <a:ext uri="{FF2B5EF4-FFF2-40B4-BE49-F238E27FC236}">
                    <a16:creationId xmlns:a16="http://schemas.microsoft.com/office/drawing/2014/main" id="{820D10A8-8EB3-A56A-6582-93840D768D56}"/>
                  </a:ext>
                </a:extLst>
              </p:cNvPr>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62;p38">
                <a:extLst>
                  <a:ext uri="{FF2B5EF4-FFF2-40B4-BE49-F238E27FC236}">
                    <a16:creationId xmlns:a16="http://schemas.microsoft.com/office/drawing/2014/main" id="{8FD73310-0BC3-8BF6-890F-DE69B3D1408F}"/>
                  </a:ext>
                </a:extLst>
              </p:cNvPr>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63;p38">
                <a:extLst>
                  <a:ext uri="{FF2B5EF4-FFF2-40B4-BE49-F238E27FC236}">
                    <a16:creationId xmlns:a16="http://schemas.microsoft.com/office/drawing/2014/main" id="{2940199C-F1BB-FF14-8738-88CD01A819E6}"/>
                  </a:ext>
                </a:extLst>
              </p:cNvPr>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64;p38">
                <a:extLst>
                  <a:ext uri="{FF2B5EF4-FFF2-40B4-BE49-F238E27FC236}">
                    <a16:creationId xmlns:a16="http://schemas.microsoft.com/office/drawing/2014/main" id="{47CE6FC8-661B-A9CC-D964-FDEC8E0A4926}"/>
                  </a:ext>
                </a:extLst>
              </p:cNvPr>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65;p38">
                <a:extLst>
                  <a:ext uri="{FF2B5EF4-FFF2-40B4-BE49-F238E27FC236}">
                    <a16:creationId xmlns:a16="http://schemas.microsoft.com/office/drawing/2014/main" id="{E2D72CE1-84A4-6612-8C9A-E45644378117}"/>
                  </a:ext>
                </a:extLst>
              </p:cNvPr>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6;p38">
                <a:extLst>
                  <a:ext uri="{FF2B5EF4-FFF2-40B4-BE49-F238E27FC236}">
                    <a16:creationId xmlns:a16="http://schemas.microsoft.com/office/drawing/2014/main" id="{B03D2706-CD3E-AAA2-7E4D-6AE86866B283}"/>
                  </a:ext>
                </a:extLst>
              </p:cNvPr>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7;p38">
                <a:extLst>
                  <a:ext uri="{FF2B5EF4-FFF2-40B4-BE49-F238E27FC236}">
                    <a16:creationId xmlns:a16="http://schemas.microsoft.com/office/drawing/2014/main" id="{277E091A-7384-F81E-209B-842737FB0860}"/>
                  </a:ext>
                </a:extLst>
              </p:cNvPr>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8;p38">
                <a:extLst>
                  <a:ext uri="{FF2B5EF4-FFF2-40B4-BE49-F238E27FC236}">
                    <a16:creationId xmlns:a16="http://schemas.microsoft.com/office/drawing/2014/main" id="{00BB1AEB-A72D-8D84-9A54-673630E7CE25}"/>
                  </a:ext>
                </a:extLst>
              </p:cNvPr>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9;p38">
                <a:extLst>
                  <a:ext uri="{FF2B5EF4-FFF2-40B4-BE49-F238E27FC236}">
                    <a16:creationId xmlns:a16="http://schemas.microsoft.com/office/drawing/2014/main" id="{1FF96D9F-CB10-678F-2A4E-CE9E0DE8ED13}"/>
                  </a:ext>
                </a:extLst>
              </p:cNvPr>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70;p38">
                <a:extLst>
                  <a:ext uri="{FF2B5EF4-FFF2-40B4-BE49-F238E27FC236}">
                    <a16:creationId xmlns:a16="http://schemas.microsoft.com/office/drawing/2014/main" id="{B6A60C3C-A0F1-2125-FD89-5EE67BCA206D}"/>
                  </a:ext>
                </a:extLst>
              </p:cNvPr>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71;p38">
                <a:extLst>
                  <a:ext uri="{FF2B5EF4-FFF2-40B4-BE49-F238E27FC236}">
                    <a16:creationId xmlns:a16="http://schemas.microsoft.com/office/drawing/2014/main" id="{6717D1E4-5953-61DE-2D2C-83985CA8C818}"/>
                  </a:ext>
                </a:extLst>
              </p:cNvPr>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72;p38">
                <a:extLst>
                  <a:ext uri="{FF2B5EF4-FFF2-40B4-BE49-F238E27FC236}">
                    <a16:creationId xmlns:a16="http://schemas.microsoft.com/office/drawing/2014/main" id="{F6BB283E-1744-2991-B60D-DBA08A462D9D}"/>
                  </a:ext>
                </a:extLst>
              </p:cNvPr>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73;p38">
                <a:extLst>
                  <a:ext uri="{FF2B5EF4-FFF2-40B4-BE49-F238E27FC236}">
                    <a16:creationId xmlns:a16="http://schemas.microsoft.com/office/drawing/2014/main" id="{BC358874-5065-9094-AA44-26E45E27BCA2}"/>
                  </a:ext>
                </a:extLst>
              </p:cNvPr>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74;p38">
                <a:extLst>
                  <a:ext uri="{FF2B5EF4-FFF2-40B4-BE49-F238E27FC236}">
                    <a16:creationId xmlns:a16="http://schemas.microsoft.com/office/drawing/2014/main" id="{46913319-5DB1-46BB-EE1E-BC0372204189}"/>
                  </a:ext>
                </a:extLst>
              </p:cNvPr>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75;p38">
                <a:extLst>
                  <a:ext uri="{FF2B5EF4-FFF2-40B4-BE49-F238E27FC236}">
                    <a16:creationId xmlns:a16="http://schemas.microsoft.com/office/drawing/2014/main" id="{82284EAC-974A-DF86-B01C-492733E66123}"/>
                  </a:ext>
                </a:extLst>
              </p:cNvPr>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6;p38">
                <a:extLst>
                  <a:ext uri="{FF2B5EF4-FFF2-40B4-BE49-F238E27FC236}">
                    <a16:creationId xmlns:a16="http://schemas.microsoft.com/office/drawing/2014/main" id="{FAE6C1A4-52B4-7B1E-E416-72E8FBC46725}"/>
                  </a:ext>
                </a:extLst>
              </p:cNvPr>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7;p38">
                <a:extLst>
                  <a:ext uri="{FF2B5EF4-FFF2-40B4-BE49-F238E27FC236}">
                    <a16:creationId xmlns:a16="http://schemas.microsoft.com/office/drawing/2014/main" id="{1EDB20F1-7DDA-5CDC-03E9-E3D973FC5F6B}"/>
                  </a:ext>
                </a:extLst>
              </p:cNvPr>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8;p38">
                <a:extLst>
                  <a:ext uri="{FF2B5EF4-FFF2-40B4-BE49-F238E27FC236}">
                    <a16:creationId xmlns:a16="http://schemas.microsoft.com/office/drawing/2014/main" id="{2D0F9473-4702-7B05-161B-7396FAECC6A8}"/>
                  </a:ext>
                </a:extLst>
              </p:cNvPr>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9;p38">
                <a:extLst>
                  <a:ext uri="{FF2B5EF4-FFF2-40B4-BE49-F238E27FC236}">
                    <a16:creationId xmlns:a16="http://schemas.microsoft.com/office/drawing/2014/main" id="{E6D6C8A1-4E55-B79A-4784-7E83952ACEFF}"/>
                  </a:ext>
                </a:extLst>
              </p:cNvPr>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80;p38">
                <a:extLst>
                  <a:ext uri="{FF2B5EF4-FFF2-40B4-BE49-F238E27FC236}">
                    <a16:creationId xmlns:a16="http://schemas.microsoft.com/office/drawing/2014/main" id="{BF95E9EF-E989-A5FE-84BD-2F124BD6551F}"/>
                  </a:ext>
                </a:extLst>
              </p:cNvPr>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81;p38">
                <a:extLst>
                  <a:ext uri="{FF2B5EF4-FFF2-40B4-BE49-F238E27FC236}">
                    <a16:creationId xmlns:a16="http://schemas.microsoft.com/office/drawing/2014/main" id="{77364AFD-53A6-115A-9A50-685F87D34CEA}"/>
                  </a:ext>
                </a:extLst>
              </p:cNvPr>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82;p38">
                <a:extLst>
                  <a:ext uri="{FF2B5EF4-FFF2-40B4-BE49-F238E27FC236}">
                    <a16:creationId xmlns:a16="http://schemas.microsoft.com/office/drawing/2014/main" id="{BDBD70BF-02D4-7FD8-B43E-AEB21F4342EE}"/>
                  </a:ext>
                </a:extLst>
              </p:cNvPr>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83;p38">
                <a:extLst>
                  <a:ext uri="{FF2B5EF4-FFF2-40B4-BE49-F238E27FC236}">
                    <a16:creationId xmlns:a16="http://schemas.microsoft.com/office/drawing/2014/main" id="{177EEAC4-B459-9DAA-464D-2087D29D226A}"/>
                  </a:ext>
                </a:extLst>
              </p:cNvPr>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84;p38">
                <a:extLst>
                  <a:ext uri="{FF2B5EF4-FFF2-40B4-BE49-F238E27FC236}">
                    <a16:creationId xmlns:a16="http://schemas.microsoft.com/office/drawing/2014/main" id="{6F6F7AEC-BB53-EA02-8FBF-E57CD43E9A20}"/>
                  </a:ext>
                </a:extLst>
              </p:cNvPr>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85;p38">
                <a:extLst>
                  <a:ext uri="{FF2B5EF4-FFF2-40B4-BE49-F238E27FC236}">
                    <a16:creationId xmlns:a16="http://schemas.microsoft.com/office/drawing/2014/main" id="{2E1884AD-241A-3877-0867-C0F42A597255}"/>
                  </a:ext>
                </a:extLst>
              </p:cNvPr>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2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Types of Chatbot</a:t>
            </a:r>
            <a:endParaRPr dirty="0"/>
          </a:p>
        </p:txBody>
      </p:sp>
      <p:sp>
        <p:nvSpPr>
          <p:cNvPr id="454" name="Google Shape;454;p2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0" indent="0" algn="just">
              <a:spcBef>
                <a:spcPts val="1000"/>
              </a:spcBef>
              <a:buNone/>
            </a:pPr>
            <a:r>
              <a:rPr lang="en" sz="2000" dirty="0">
                <a:solidFill>
                  <a:schemeClr val="accent1"/>
                </a:solidFill>
                <a:latin typeface="Golos Text Medium"/>
                <a:ea typeface="Golos Text Medium"/>
                <a:cs typeface="Golos Text Medium"/>
                <a:sym typeface="Golos Text Medium"/>
              </a:rPr>
              <a:t>(a) </a:t>
            </a:r>
            <a:r>
              <a:rPr lang="en-IN" sz="2000" dirty="0">
                <a:latin typeface="Golos Text Medium"/>
                <a:cs typeface="Golos Text Medium"/>
              </a:rPr>
              <a:t>Rule-based chatbots</a:t>
            </a:r>
            <a:endParaRPr sz="2000" dirty="0">
              <a:latin typeface="Golos Text Medium"/>
              <a:cs typeface="Golos Text Medium"/>
              <a:sym typeface="Golos Text Medium"/>
            </a:endParaRPr>
          </a:p>
          <a:p>
            <a:pPr marL="0" lvl="0" indent="0" algn="just" rtl="0">
              <a:spcBef>
                <a:spcPts val="1000"/>
              </a:spcBef>
              <a:spcAft>
                <a:spcPts val="0"/>
              </a:spcAft>
              <a:buNone/>
            </a:pPr>
            <a:r>
              <a:rPr lang="en-IN" sz="1200" dirty="0"/>
              <a:t>These are your basic question-answer, decision tree program, that can only hold a conversation as long as the user says the right thing – and this is as good as it gets with them. An example would be asking the chatbot to pull an article from a knowledge base or asking how much a particular product costs</a:t>
            </a:r>
            <a:r>
              <a:rPr lang="en-CA" sz="1200" dirty="0"/>
              <a:t> </a:t>
            </a:r>
          </a:p>
          <a:p>
            <a:pPr marL="0" lvl="0" indent="0" algn="just" rtl="0">
              <a:spcBef>
                <a:spcPts val="1000"/>
              </a:spcBef>
              <a:spcAft>
                <a:spcPts val="0"/>
              </a:spcAft>
              <a:buNone/>
            </a:pPr>
            <a:r>
              <a:rPr lang="en" sz="2000" dirty="0">
                <a:solidFill>
                  <a:schemeClr val="accent1"/>
                </a:solidFill>
                <a:latin typeface="Golos Text Medium"/>
                <a:ea typeface="Golos Text Medium"/>
                <a:cs typeface="Golos Text Medium"/>
                <a:sym typeface="Golos Text Medium"/>
              </a:rPr>
              <a:t>(b) </a:t>
            </a:r>
            <a:r>
              <a:rPr lang="en-IN" sz="2000" dirty="0">
                <a:latin typeface="Golos Text Medium"/>
                <a:cs typeface="Golos Text Medium"/>
              </a:rPr>
              <a:t>Smart chatbots</a:t>
            </a:r>
          </a:p>
          <a:p>
            <a:pPr marL="0" indent="0" algn="just">
              <a:spcBef>
                <a:spcPts val="1000"/>
              </a:spcBef>
              <a:buNone/>
            </a:pPr>
            <a:r>
              <a:rPr lang="en-IN" sz="1200" dirty="0"/>
              <a:t>These "smart" bots use more powerful artificial intelligence, machine learning and predictive analytics, and are therefore better equipped to “sound” human and learn as they go.   AI bots </a:t>
            </a:r>
            <a:r>
              <a:rPr lang="en-IN" sz="1200" dirty="0" err="1"/>
              <a:t>analyze</a:t>
            </a:r>
            <a:r>
              <a:rPr lang="en-IN" sz="1200" dirty="0"/>
              <a:t> a user’s input and employ technology like natural language understanding (NLU) to determine what the user means instead of just what they said. Then, they’re able to generate their own appropriate responses (think natural language generation or NLG). Understanding context is perhaps the key function of advanced AIs.</a:t>
            </a:r>
            <a:endParaRPr lang="en-CA" sz="1200" dirty="0"/>
          </a:p>
        </p:txBody>
      </p:sp>
      <p:cxnSp>
        <p:nvCxnSpPr>
          <p:cNvPr id="455" name="Google Shape;455;p27"/>
          <p:cNvCxnSpPr/>
          <p:nvPr/>
        </p:nvCxnSpPr>
        <p:spPr>
          <a:xfrm>
            <a:off x="3909727" y="1638516"/>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56" name="Google Shape;456;p27"/>
          <p:cNvCxnSpPr/>
          <p:nvPr/>
        </p:nvCxnSpPr>
        <p:spPr>
          <a:xfrm>
            <a:off x="3232450" y="3099887"/>
            <a:ext cx="552600" cy="0"/>
          </a:xfrm>
          <a:prstGeom prst="straightConnector1">
            <a:avLst/>
          </a:prstGeom>
          <a:noFill/>
          <a:ln w="19050" cap="flat" cmpd="sng">
            <a:solidFill>
              <a:schemeClr val="dk1"/>
            </a:solidFill>
            <a:prstDash val="solid"/>
            <a:round/>
            <a:headEnd type="none" w="med" len="med"/>
            <a:tailEnd type="stealth" w="med" len="med"/>
          </a:ln>
        </p:spPr>
      </p:cxnSp>
      <p:sp>
        <p:nvSpPr>
          <p:cNvPr id="2" name="Left Brace 1">
            <a:extLst>
              <a:ext uri="{FF2B5EF4-FFF2-40B4-BE49-F238E27FC236}">
                <a16:creationId xmlns:a16="http://schemas.microsoft.com/office/drawing/2014/main" id="{B4D065D3-F393-803A-65D0-1AAE49CD668C}"/>
              </a:ext>
            </a:extLst>
          </p:cNvPr>
          <p:cNvSpPr/>
          <p:nvPr/>
        </p:nvSpPr>
        <p:spPr>
          <a:xfrm>
            <a:off x="254440" y="1351722"/>
            <a:ext cx="254443" cy="47707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 name="Right Brace 2">
            <a:extLst>
              <a:ext uri="{FF2B5EF4-FFF2-40B4-BE49-F238E27FC236}">
                <a16:creationId xmlns:a16="http://schemas.microsoft.com/office/drawing/2014/main" id="{501A9E33-A190-C36C-E389-83AF746BE826}"/>
              </a:ext>
            </a:extLst>
          </p:cNvPr>
          <p:cNvSpPr/>
          <p:nvPr/>
        </p:nvSpPr>
        <p:spPr>
          <a:xfrm>
            <a:off x="8635017" y="4389422"/>
            <a:ext cx="254443" cy="47707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ffectLst>
                  <a:outerShdw blurRad="50800" dist="38100" dir="2700000" algn="tl" rotWithShape="0">
                    <a:prstClr val="black">
                      <a:alpha val="40000"/>
                    </a:prstClr>
                  </a:outerShdw>
                </a:effectLst>
              </a:rPr>
              <a:t>AI Banking Bot</a:t>
            </a:r>
            <a:endParaRPr dirty="0">
              <a:effectLst>
                <a:outerShdw blurRad="50800" dist="38100" dir="2700000" algn="tl" rotWithShape="0">
                  <a:prstClr val="black">
                    <a:alpha val="40000"/>
                  </a:prstClr>
                </a:outerShdw>
              </a:effectLst>
            </a:endParaRPr>
          </a:p>
        </p:txBody>
      </p:sp>
      <p:sp>
        <p:nvSpPr>
          <p:cNvPr id="470" name="Google Shape;470;p29"/>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effectLst>
                  <a:outerShdw blurRad="50800" dist="38100" dir="2700000" algn="tl" rotWithShape="0">
                    <a:prstClr val="black">
                      <a:alpha val="40000"/>
                    </a:prstClr>
                  </a:outerShdw>
                </a:effectLst>
              </a:rPr>
              <a:t>03</a:t>
            </a:r>
            <a:endParaRPr dirty="0">
              <a:solidFill>
                <a:schemeClr val="accent1"/>
              </a:solidFill>
              <a:effectLst>
                <a:outerShdw blurRad="50800" dist="38100" dir="2700000" algn="tl" rotWithShape="0">
                  <a:prstClr val="black">
                    <a:alpha val="40000"/>
                  </a:prstClr>
                </a:outerShdw>
              </a:effectLst>
            </a:endParaRPr>
          </a:p>
        </p:txBody>
      </p:sp>
      <p:cxnSp>
        <p:nvCxnSpPr>
          <p:cNvPr id="471" name="Google Shape;471;p29"/>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grpSp>
        <p:nvGrpSpPr>
          <p:cNvPr id="2" name="Google Shape;775;p38">
            <a:extLst>
              <a:ext uri="{FF2B5EF4-FFF2-40B4-BE49-F238E27FC236}">
                <a16:creationId xmlns:a16="http://schemas.microsoft.com/office/drawing/2014/main" id="{E60D1427-B799-EC9A-D78A-9FE15DA9AFE3}"/>
              </a:ext>
            </a:extLst>
          </p:cNvPr>
          <p:cNvGrpSpPr/>
          <p:nvPr/>
        </p:nvGrpSpPr>
        <p:grpSpPr>
          <a:xfrm>
            <a:off x="1517063" y="3080448"/>
            <a:ext cx="1732082" cy="1375649"/>
            <a:chOff x="2735825" y="2251925"/>
            <a:chExt cx="1386775" cy="1101400"/>
          </a:xfrm>
        </p:grpSpPr>
        <p:sp>
          <p:nvSpPr>
            <p:cNvPr id="3" name="Google Shape;776;p38">
              <a:extLst>
                <a:ext uri="{FF2B5EF4-FFF2-40B4-BE49-F238E27FC236}">
                  <a16:creationId xmlns:a16="http://schemas.microsoft.com/office/drawing/2014/main" id="{B6A0ED6B-3352-3ED5-D825-496407FC757C}"/>
                </a:ext>
              </a:extLst>
            </p:cNvPr>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77;p38">
              <a:extLst>
                <a:ext uri="{FF2B5EF4-FFF2-40B4-BE49-F238E27FC236}">
                  <a16:creationId xmlns:a16="http://schemas.microsoft.com/office/drawing/2014/main" id="{B5640894-5A2B-C034-9707-A7912CD10BC9}"/>
                </a:ext>
              </a:extLst>
            </p:cNvPr>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78;p38">
              <a:extLst>
                <a:ext uri="{FF2B5EF4-FFF2-40B4-BE49-F238E27FC236}">
                  <a16:creationId xmlns:a16="http://schemas.microsoft.com/office/drawing/2014/main" id="{5ED270B5-443F-4969-9F42-F3B2182AE141}"/>
                </a:ext>
              </a:extLst>
            </p:cNvPr>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79;p38">
              <a:extLst>
                <a:ext uri="{FF2B5EF4-FFF2-40B4-BE49-F238E27FC236}">
                  <a16:creationId xmlns:a16="http://schemas.microsoft.com/office/drawing/2014/main" id="{5DA33017-0ABE-5A3A-F434-B79F2F1A57A6}"/>
                </a:ext>
              </a:extLst>
            </p:cNvPr>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0;p38">
              <a:extLst>
                <a:ext uri="{FF2B5EF4-FFF2-40B4-BE49-F238E27FC236}">
                  <a16:creationId xmlns:a16="http://schemas.microsoft.com/office/drawing/2014/main" id="{E6AF6D48-F9BC-F06A-0B2C-A75F2C68B11F}"/>
                </a:ext>
              </a:extLst>
            </p:cNvPr>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81;p38">
              <a:extLst>
                <a:ext uri="{FF2B5EF4-FFF2-40B4-BE49-F238E27FC236}">
                  <a16:creationId xmlns:a16="http://schemas.microsoft.com/office/drawing/2014/main" id="{0C0B44BB-D179-816B-BFFB-394A0606BED8}"/>
                </a:ext>
              </a:extLst>
            </p:cNvPr>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82;p38">
              <a:extLst>
                <a:ext uri="{FF2B5EF4-FFF2-40B4-BE49-F238E27FC236}">
                  <a16:creationId xmlns:a16="http://schemas.microsoft.com/office/drawing/2014/main" id="{C0F41DB8-546F-C0D1-429F-2376440AA62B}"/>
                </a:ext>
              </a:extLst>
            </p:cNvPr>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83;p38">
              <a:extLst>
                <a:ext uri="{FF2B5EF4-FFF2-40B4-BE49-F238E27FC236}">
                  <a16:creationId xmlns:a16="http://schemas.microsoft.com/office/drawing/2014/main" id="{36137D4A-5E1D-606B-BA6E-FFF7299827EA}"/>
                </a:ext>
              </a:extLst>
            </p:cNvPr>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4;p38">
              <a:extLst>
                <a:ext uri="{FF2B5EF4-FFF2-40B4-BE49-F238E27FC236}">
                  <a16:creationId xmlns:a16="http://schemas.microsoft.com/office/drawing/2014/main" id="{1A438712-1774-A60C-CDF9-25B7EDD77D6F}"/>
                </a:ext>
              </a:extLst>
            </p:cNvPr>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5;p38">
              <a:extLst>
                <a:ext uri="{FF2B5EF4-FFF2-40B4-BE49-F238E27FC236}">
                  <a16:creationId xmlns:a16="http://schemas.microsoft.com/office/drawing/2014/main" id="{A52FDFF0-608E-7213-9E01-5ED1C5AE8D70}"/>
                </a:ext>
              </a:extLst>
            </p:cNvPr>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6;p38">
              <a:extLst>
                <a:ext uri="{FF2B5EF4-FFF2-40B4-BE49-F238E27FC236}">
                  <a16:creationId xmlns:a16="http://schemas.microsoft.com/office/drawing/2014/main" id="{1AE783FC-F369-FAE1-399A-CF998BA8927A}"/>
                </a:ext>
              </a:extLst>
            </p:cNvPr>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7;p38">
              <a:extLst>
                <a:ext uri="{FF2B5EF4-FFF2-40B4-BE49-F238E27FC236}">
                  <a16:creationId xmlns:a16="http://schemas.microsoft.com/office/drawing/2014/main" id="{801EE401-25F3-C970-2AAC-5289E61505F3}"/>
                </a:ext>
              </a:extLst>
            </p:cNvPr>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8;p38">
              <a:extLst>
                <a:ext uri="{FF2B5EF4-FFF2-40B4-BE49-F238E27FC236}">
                  <a16:creationId xmlns:a16="http://schemas.microsoft.com/office/drawing/2014/main" id="{E88EE112-B29F-1EE7-8771-0A28BADDCD0A}"/>
                </a:ext>
              </a:extLst>
            </p:cNvPr>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9;p38">
              <a:extLst>
                <a:ext uri="{FF2B5EF4-FFF2-40B4-BE49-F238E27FC236}">
                  <a16:creationId xmlns:a16="http://schemas.microsoft.com/office/drawing/2014/main" id="{DC188C52-C9A1-4103-3FB0-7EFA96D80362}"/>
                </a:ext>
              </a:extLst>
            </p:cNvPr>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0;p38">
              <a:extLst>
                <a:ext uri="{FF2B5EF4-FFF2-40B4-BE49-F238E27FC236}">
                  <a16:creationId xmlns:a16="http://schemas.microsoft.com/office/drawing/2014/main" id="{9CCF59EF-A24E-2FB6-45C2-ACD53B3A76A5}"/>
                </a:ext>
              </a:extLst>
            </p:cNvPr>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1;p38">
              <a:extLst>
                <a:ext uri="{FF2B5EF4-FFF2-40B4-BE49-F238E27FC236}">
                  <a16:creationId xmlns:a16="http://schemas.microsoft.com/office/drawing/2014/main" id="{217E4F45-F578-D30E-EA2B-309FB4C6312F}"/>
                </a:ext>
              </a:extLst>
            </p:cNvPr>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2;p38">
              <a:extLst>
                <a:ext uri="{FF2B5EF4-FFF2-40B4-BE49-F238E27FC236}">
                  <a16:creationId xmlns:a16="http://schemas.microsoft.com/office/drawing/2014/main" id="{DBE85CB2-24F5-407A-F489-8C31F816E196}"/>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3;p38">
              <a:extLst>
                <a:ext uri="{FF2B5EF4-FFF2-40B4-BE49-F238E27FC236}">
                  <a16:creationId xmlns:a16="http://schemas.microsoft.com/office/drawing/2014/main" id="{36E0F805-5451-3888-421B-24CEA7BEB21D}"/>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4;p38">
              <a:extLst>
                <a:ext uri="{FF2B5EF4-FFF2-40B4-BE49-F238E27FC236}">
                  <a16:creationId xmlns:a16="http://schemas.microsoft.com/office/drawing/2014/main" id="{08E8216A-C2C1-DC6E-364F-27D97018FFFD}"/>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95;p38">
              <a:extLst>
                <a:ext uri="{FF2B5EF4-FFF2-40B4-BE49-F238E27FC236}">
                  <a16:creationId xmlns:a16="http://schemas.microsoft.com/office/drawing/2014/main" id="{B8749A54-FD91-E6B6-1078-420B1B488DF0}"/>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6;p38">
              <a:extLst>
                <a:ext uri="{FF2B5EF4-FFF2-40B4-BE49-F238E27FC236}">
                  <a16:creationId xmlns:a16="http://schemas.microsoft.com/office/drawing/2014/main" id="{90528D15-0B0A-8778-DA4B-6DF5B3F239E3}"/>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7;p38">
              <a:extLst>
                <a:ext uri="{FF2B5EF4-FFF2-40B4-BE49-F238E27FC236}">
                  <a16:creationId xmlns:a16="http://schemas.microsoft.com/office/drawing/2014/main" id="{DCE7B429-CD52-C618-B53C-A5CC7FD2FE15}"/>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8;p38">
              <a:extLst>
                <a:ext uri="{FF2B5EF4-FFF2-40B4-BE49-F238E27FC236}">
                  <a16:creationId xmlns:a16="http://schemas.microsoft.com/office/drawing/2014/main" id="{E719D147-0E5A-9B91-76CE-021F489C84D2}"/>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9;p38">
              <a:extLst>
                <a:ext uri="{FF2B5EF4-FFF2-40B4-BE49-F238E27FC236}">
                  <a16:creationId xmlns:a16="http://schemas.microsoft.com/office/drawing/2014/main" id="{DCDFA5B1-63B7-EF04-F333-F023E285B9B1}"/>
                </a:ext>
              </a:extLst>
            </p:cNvPr>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00;p38">
              <a:extLst>
                <a:ext uri="{FF2B5EF4-FFF2-40B4-BE49-F238E27FC236}">
                  <a16:creationId xmlns:a16="http://schemas.microsoft.com/office/drawing/2014/main" id="{C78D503D-21AD-549C-9660-B7B6BF74B194}"/>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01;p38">
              <a:extLst>
                <a:ext uri="{FF2B5EF4-FFF2-40B4-BE49-F238E27FC236}">
                  <a16:creationId xmlns:a16="http://schemas.microsoft.com/office/drawing/2014/main" id="{6DDC3B56-23DD-2AD2-D07D-5FFC660CF9A1}"/>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2;p38">
              <a:extLst>
                <a:ext uri="{FF2B5EF4-FFF2-40B4-BE49-F238E27FC236}">
                  <a16:creationId xmlns:a16="http://schemas.microsoft.com/office/drawing/2014/main" id="{563F1A83-68C6-73F9-C3EB-DE828DDC1194}"/>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03;p38">
              <a:extLst>
                <a:ext uri="{FF2B5EF4-FFF2-40B4-BE49-F238E27FC236}">
                  <a16:creationId xmlns:a16="http://schemas.microsoft.com/office/drawing/2014/main" id="{4EBD504F-1D57-B00B-90DE-F3B4C2546CDF}"/>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4;p38">
              <a:extLst>
                <a:ext uri="{FF2B5EF4-FFF2-40B4-BE49-F238E27FC236}">
                  <a16:creationId xmlns:a16="http://schemas.microsoft.com/office/drawing/2014/main" id="{66A9054B-1E9D-D49A-F7F1-3754A7BB91D0}"/>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05;p38">
              <a:extLst>
                <a:ext uri="{FF2B5EF4-FFF2-40B4-BE49-F238E27FC236}">
                  <a16:creationId xmlns:a16="http://schemas.microsoft.com/office/drawing/2014/main" id="{351B7BCE-2472-45F9-DD3D-686C33357C2F}"/>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6;p38">
              <a:extLst>
                <a:ext uri="{FF2B5EF4-FFF2-40B4-BE49-F238E27FC236}">
                  <a16:creationId xmlns:a16="http://schemas.microsoft.com/office/drawing/2014/main" id="{3D854606-46A0-E467-3BF1-15CC706F34D6}"/>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7;p38">
              <a:extLst>
                <a:ext uri="{FF2B5EF4-FFF2-40B4-BE49-F238E27FC236}">
                  <a16:creationId xmlns:a16="http://schemas.microsoft.com/office/drawing/2014/main" id="{4E723BD5-8969-4507-5BAF-85F409C5E892}"/>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08;p38">
              <a:extLst>
                <a:ext uri="{FF2B5EF4-FFF2-40B4-BE49-F238E27FC236}">
                  <a16:creationId xmlns:a16="http://schemas.microsoft.com/office/drawing/2014/main" id="{D9925447-E865-87DD-8825-7C7990E798A7}"/>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09;p38">
              <a:extLst>
                <a:ext uri="{FF2B5EF4-FFF2-40B4-BE49-F238E27FC236}">
                  <a16:creationId xmlns:a16="http://schemas.microsoft.com/office/drawing/2014/main" id="{ED50DB6C-0270-36F9-B029-28F9D05875CB}"/>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10;p38">
              <a:extLst>
                <a:ext uri="{FF2B5EF4-FFF2-40B4-BE49-F238E27FC236}">
                  <a16:creationId xmlns:a16="http://schemas.microsoft.com/office/drawing/2014/main" id="{818769E6-7111-F909-07F1-C07A215141CE}"/>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11;p38">
              <a:extLst>
                <a:ext uri="{FF2B5EF4-FFF2-40B4-BE49-F238E27FC236}">
                  <a16:creationId xmlns:a16="http://schemas.microsoft.com/office/drawing/2014/main" id="{48E74A99-3CEF-BD66-EDEF-2549AA07AB5A}"/>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12;p38">
              <a:extLst>
                <a:ext uri="{FF2B5EF4-FFF2-40B4-BE49-F238E27FC236}">
                  <a16:creationId xmlns:a16="http://schemas.microsoft.com/office/drawing/2014/main" id="{5EA457ED-CCCC-905C-23C8-C8470382B1B3}"/>
                </a:ext>
              </a:extLst>
            </p:cNvPr>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13;p38">
              <a:extLst>
                <a:ext uri="{FF2B5EF4-FFF2-40B4-BE49-F238E27FC236}">
                  <a16:creationId xmlns:a16="http://schemas.microsoft.com/office/drawing/2014/main" id="{9C207B69-2CF9-0C88-B09E-0869F737CDAB}"/>
                </a:ext>
              </a:extLst>
            </p:cNvPr>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14;p38">
              <a:extLst>
                <a:ext uri="{FF2B5EF4-FFF2-40B4-BE49-F238E27FC236}">
                  <a16:creationId xmlns:a16="http://schemas.microsoft.com/office/drawing/2014/main" id="{D82F653F-439D-16B4-F440-19D0EB234494}"/>
                </a:ext>
              </a:extLst>
            </p:cNvPr>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15;p38">
              <a:extLst>
                <a:ext uri="{FF2B5EF4-FFF2-40B4-BE49-F238E27FC236}">
                  <a16:creationId xmlns:a16="http://schemas.microsoft.com/office/drawing/2014/main" id="{6A1220DA-2418-F40B-27D3-971BC7809609}"/>
                </a:ext>
              </a:extLst>
            </p:cNvPr>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16;p38">
              <a:extLst>
                <a:ext uri="{FF2B5EF4-FFF2-40B4-BE49-F238E27FC236}">
                  <a16:creationId xmlns:a16="http://schemas.microsoft.com/office/drawing/2014/main" id="{93232AAC-DB96-83E9-8FDC-57526804D08E}"/>
                </a:ext>
              </a:extLst>
            </p:cNvPr>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17;p38">
              <a:extLst>
                <a:ext uri="{FF2B5EF4-FFF2-40B4-BE49-F238E27FC236}">
                  <a16:creationId xmlns:a16="http://schemas.microsoft.com/office/drawing/2014/main" id="{4000FFF4-B74E-D333-651E-654405976AEC}"/>
                </a:ext>
              </a:extLst>
            </p:cNvPr>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18;p38">
              <a:extLst>
                <a:ext uri="{FF2B5EF4-FFF2-40B4-BE49-F238E27FC236}">
                  <a16:creationId xmlns:a16="http://schemas.microsoft.com/office/drawing/2014/main" id="{A7AAB524-D2A3-BACA-C6D5-7FBA06729B04}"/>
                </a:ext>
              </a:extLst>
            </p:cNvPr>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19;p38">
              <a:extLst>
                <a:ext uri="{FF2B5EF4-FFF2-40B4-BE49-F238E27FC236}">
                  <a16:creationId xmlns:a16="http://schemas.microsoft.com/office/drawing/2014/main" id="{30609B02-81E6-E50D-93AB-B6EFF394A234}"/>
                </a:ext>
              </a:extLst>
            </p:cNvPr>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20;p38">
              <a:extLst>
                <a:ext uri="{FF2B5EF4-FFF2-40B4-BE49-F238E27FC236}">
                  <a16:creationId xmlns:a16="http://schemas.microsoft.com/office/drawing/2014/main" id="{064D5D69-6470-9A47-2972-911E4C15BC58}"/>
                </a:ext>
              </a:extLst>
            </p:cNvPr>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21;p38">
              <a:extLst>
                <a:ext uri="{FF2B5EF4-FFF2-40B4-BE49-F238E27FC236}">
                  <a16:creationId xmlns:a16="http://schemas.microsoft.com/office/drawing/2014/main" id="{46C10C5A-0776-ED0B-6F78-0CF1A8D9B46A}"/>
                </a:ext>
              </a:extLst>
            </p:cNvPr>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22;p38">
              <a:extLst>
                <a:ext uri="{FF2B5EF4-FFF2-40B4-BE49-F238E27FC236}">
                  <a16:creationId xmlns:a16="http://schemas.microsoft.com/office/drawing/2014/main" id="{BEC6C9FB-BE0F-D9D0-E998-926DF8B6C143}"/>
                </a:ext>
              </a:extLst>
            </p:cNvPr>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23;p38">
              <a:extLst>
                <a:ext uri="{FF2B5EF4-FFF2-40B4-BE49-F238E27FC236}">
                  <a16:creationId xmlns:a16="http://schemas.microsoft.com/office/drawing/2014/main" id="{01978C58-0078-58EC-DEAE-02F237E9EDC7}"/>
                </a:ext>
              </a:extLst>
            </p:cNvPr>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24;p38">
              <a:extLst>
                <a:ext uri="{FF2B5EF4-FFF2-40B4-BE49-F238E27FC236}">
                  <a16:creationId xmlns:a16="http://schemas.microsoft.com/office/drawing/2014/main" id="{526DC304-20B0-0811-AA83-7E06371CF00F}"/>
                </a:ext>
              </a:extLst>
            </p:cNvPr>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25;p38">
              <a:extLst>
                <a:ext uri="{FF2B5EF4-FFF2-40B4-BE49-F238E27FC236}">
                  <a16:creationId xmlns:a16="http://schemas.microsoft.com/office/drawing/2014/main" id="{DD8529A4-6F62-C6F6-CBFF-5F22F61898E0}"/>
                </a:ext>
              </a:extLst>
            </p:cNvPr>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26;p38">
              <a:extLst>
                <a:ext uri="{FF2B5EF4-FFF2-40B4-BE49-F238E27FC236}">
                  <a16:creationId xmlns:a16="http://schemas.microsoft.com/office/drawing/2014/main" id="{32F641FF-F685-1D9B-AFFD-2DAE3DBE0B9C}"/>
                </a:ext>
              </a:extLst>
            </p:cNvPr>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27;p38">
              <a:extLst>
                <a:ext uri="{FF2B5EF4-FFF2-40B4-BE49-F238E27FC236}">
                  <a16:creationId xmlns:a16="http://schemas.microsoft.com/office/drawing/2014/main" id="{E7AEBE93-80E7-299C-145D-E7F29B87D198}"/>
                </a:ext>
              </a:extLst>
            </p:cNvPr>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28;p38">
              <a:extLst>
                <a:ext uri="{FF2B5EF4-FFF2-40B4-BE49-F238E27FC236}">
                  <a16:creationId xmlns:a16="http://schemas.microsoft.com/office/drawing/2014/main" id="{93F8B21C-EEAF-A5DE-188E-8DC2AD6BDBDB}"/>
                </a:ext>
              </a:extLst>
            </p:cNvPr>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9;p38">
              <a:extLst>
                <a:ext uri="{FF2B5EF4-FFF2-40B4-BE49-F238E27FC236}">
                  <a16:creationId xmlns:a16="http://schemas.microsoft.com/office/drawing/2014/main" id="{DB4D4FBB-0D3C-027C-D4CE-6E47E222577A}"/>
                </a:ext>
              </a:extLst>
            </p:cNvPr>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30;p38">
              <a:extLst>
                <a:ext uri="{FF2B5EF4-FFF2-40B4-BE49-F238E27FC236}">
                  <a16:creationId xmlns:a16="http://schemas.microsoft.com/office/drawing/2014/main" id="{D0806521-A646-18F8-B414-83C60BCD6F6F}"/>
                </a:ext>
              </a:extLst>
            </p:cNvPr>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31;p38">
              <a:extLst>
                <a:ext uri="{FF2B5EF4-FFF2-40B4-BE49-F238E27FC236}">
                  <a16:creationId xmlns:a16="http://schemas.microsoft.com/office/drawing/2014/main" id="{AA8C3B4E-35FB-9A7D-933D-D282FFCF3870}"/>
                </a:ext>
              </a:extLst>
            </p:cNvPr>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32;p38">
              <a:extLst>
                <a:ext uri="{FF2B5EF4-FFF2-40B4-BE49-F238E27FC236}">
                  <a16:creationId xmlns:a16="http://schemas.microsoft.com/office/drawing/2014/main" id="{D4F5FEAD-4249-BD26-749F-68EE63C431BE}"/>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33;p38">
              <a:extLst>
                <a:ext uri="{FF2B5EF4-FFF2-40B4-BE49-F238E27FC236}">
                  <a16:creationId xmlns:a16="http://schemas.microsoft.com/office/drawing/2014/main" id="{0DA7C90F-510E-9D23-9FE5-7E3BE0D79B9E}"/>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34;p38">
              <a:extLst>
                <a:ext uri="{FF2B5EF4-FFF2-40B4-BE49-F238E27FC236}">
                  <a16:creationId xmlns:a16="http://schemas.microsoft.com/office/drawing/2014/main" id="{235F84C4-EA1C-BBCE-FD43-172411967F2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35;p38">
              <a:extLst>
                <a:ext uri="{FF2B5EF4-FFF2-40B4-BE49-F238E27FC236}">
                  <a16:creationId xmlns:a16="http://schemas.microsoft.com/office/drawing/2014/main" id="{88EE59AF-5C34-D082-7E26-6E346558835D}"/>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36;p38">
              <a:extLst>
                <a:ext uri="{FF2B5EF4-FFF2-40B4-BE49-F238E27FC236}">
                  <a16:creationId xmlns:a16="http://schemas.microsoft.com/office/drawing/2014/main" id="{144FBB6A-6143-DA65-9EB9-BC6B6AC33122}"/>
                </a:ext>
              </a:extLst>
            </p:cNvPr>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837;p38">
              <a:extLst>
                <a:ext uri="{FF2B5EF4-FFF2-40B4-BE49-F238E27FC236}">
                  <a16:creationId xmlns:a16="http://schemas.microsoft.com/office/drawing/2014/main" id="{C86CAD20-3868-B105-26D6-C101D126A87B}"/>
                </a:ext>
              </a:extLst>
            </p:cNvPr>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838;p38">
              <a:extLst>
                <a:ext uri="{FF2B5EF4-FFF2-40B4-BE49-F238E27FC236}">
                  <a16:creationId xmlns:a16="http://schemas.microsoft.com/office/drawing/2014/main" id="{3DD95824-21B9-9A75-61C1-62A0E4105F60}"/>
                </a:ext>
              </a:extLst>
            </p:cNvPr>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839;p38">
              <a:extLst>
                <a:ext uri="{FF2B5EF4-FFF2-40B4-BE49-F238E27FC236}">
                  <a16:creationId xmlns:a16="http://schemas.microsoft.com/office/drawing/2014/main" id="{CD1DF623-93F3-ED1F-2729-5E86599DB5AF}"/>
                </a:ext>
              </a:extLst>
            </p:cNvPr>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840;p38">
              <a:extLst>
                <a:ext uri="{FF2B5EF4-FFF2-40B4-BE49-F238E27FC236}">
                  <a16:creationId xmlns:a16="http://schemas.microsoft.com/office/drawing/2014/main" id="{D2E625FA-13FC-29AE-8EC3-512C09A618B5}"/>
                </a:ext>
              </a:extLst>
            </p:cNvPr>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841;p38">
              <a:extLst>
                <a:ext uri="{FF2B5EF4-FFF2-40B4-BE49-F238E27FC236}">
                  <a16:creationId xmlns:a16="http://schemas.microsoft.com/office/drawing/2014/main" id="{B58F9717-8D07-7AD3-30B5-0382B909A947}"/>
                </a:ext>
              </a:extLst>
            </p:cNvPr>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842;p38">
              <a:extLst>
                <a:ext uri="{FF2B5EF4-FFF2-40B4-BE49-F238E27FC236}">
                  <a16:creationId xmlns:a16="http://schemas.microsoft.com/office/drawing/2014/main" id="{50366414-4BB2-F03D-80F1-CAEEA97AA9DE}"/>
                </a:ext>
              </a:extLst>
            </p:cNvPr>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843;p38">
              <a:extLst>
                <a:ext uri="{FF2B5EF4-FFF2-40B4-BE49-F238E27FC236}">
                  <a16:creationId xmlns:a16="http://schemas.microsoft.com/office/drawing/2014/main" id="{9917E265-620C-FCE3-0711-A092447927C0}"/>
                </a:ext>
              </a:extLst>
            </p:cNvPr>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844;p38">
              <a:extLst>
                <a:ext uri="{FF2B5EF4-FFF2-40B4-BE49-F238E27FC236}">
                  <a16:creationId xmlns:a16="http://schemas.microsoft.com/office/drawing/2014/main" id="{04DC301F-0DD3-50A7-A25B-413CF8708B67}"/>
                </a:ext>
              </a:extLst>
            </p:cNvPr>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845;p38">
              <a:extLst>
                <a:ext uri="{FF2B5EF4-FFF2-40B4-BE49-F238E27FC236}">
                  <a16:creationId xmlns:a16="http://schemas.microsoft.com/office/drawing/2014/main" id="{DF991CBC-8C8D-49B4-AF91-2D2073C19B9A}"/>
                </a:ext>
              </a:extLst>
            </p:cNvPr>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846;p38">
              <a:extLst>
                <a:ext uri="{FF2B5EF4-FFF2-40B4-BE49-F238E27FC236}">
                  <a16:creationId xmlns:a16="http://schemas.microsoft.com/office/drawing/2014/main" id="{8835B7A9-316A-EF99-4858-52039DB50404}"/>
                </a:ext>
              </a:extLst>
            </p:cNvPr>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847;p38">
              <a:extLst>
                <a:ext uri="{FF2B5EF4-FFF2-40B4-BE49-F238E27FC236}">
                  <a16:creationId xmlns:a16="http://schemas.microsoft.com/office/drawing/2014/main" id="{0864B8FF-6349-6F19-5145-765E079FCFFD}"/>
                </a:ext>
              </a:extLst>
            </p:cNvPr>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848;p38">
              <a:extLst>
                <a:ext uri="{FF2B5EF4-FFF2-40B4-BE49-F238E27FC236}">
                  <a16:creationId xmlns:a16="http://schemas.microsoft.com/office/drawing/2014/main" id="{A97FAA4E-256E-E3A8-C430-6174EAD925F1}"/>
                </a:ext>
              </a:extLst>
            </p:cNvPr>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849;p38">
              <a:extLst>
                <a:ext uri="{FF2B5EF4-FFF2-40B4-BE49-F238E27FC236}">
                  <a16:creationId xmlns:a16="http://schemas.microsoft.com/office/drawing/2014/main" id="{DE83F113-8B57-2821-BEC9-396EEA4B159D}"/>
                </a:ext>
              </a:extLst>
            </p:cNvPr>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850;p38">
              <a:extLst>
                <a:ext uri="{FF2B5EF4-FFF2-40B4-BE49-F238E27FC236}">
                  <a16:creationId xmlns:a16="http://schemas.microsoft.com/office/drawing/2014/main" id="{C4462C4A-BBDA-B168-4400-3E1241C75353}"/>
                </a:ext>
              </a:extLst>
            </p:cNvPr>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851;p38">
              <a:extLst>
                <a:ext uri="{FF2B5EF4-FFF2-40B4-BE49-F238E27FC236}">
                  <a16:creationId xmlns:a16="http://schemas.microsoft.com/office/drawing/2014/main" id="{71C70E95-A27D-72AD-98E1-4D9F20A9CDF4}"/>
                </a:ext>
              </a:extLst>
            </p:cNvPr>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852;p38">
              <a:extLst>
                <a:ext uri="{FF2B5EF4-FFF2-40B4-BE49-F238E27FC236}">
                  <a16:creationId xmlns:a16="http://schemas.microsoft.com/office/drawing/2014/main" id="{64274D67-4EF8-1688-9159-B2FC9E10EA07}"/>
                </a:ext>
              </a:extLst>
            </p:cNvPr>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853;p38">
              <a:extLst>
                <a:ext uri="{FF2B5EF4-FFF2-40B4-BE49-F238E27FC236}">
                  <a16:creationId xmlns:a16="http://schemas.microsoft.com/office/drawing/2014/main" id="{447263C6-3EE6-A692-9A2B-A91B53F3D3FE}"/>
                </a:ext>
              </a:extLst>
            </p:cNvPr>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854;p38">
              <a:extLst>
                <a:ext uri="{FF2B5EF4-FFF2-40B4-BE49-F238E27FC236}">
                  <a16:creationId xmlns:a16="http://schemas.microsoft.com/office/drawing/2014/main" id="{57DFFD5E-109E-19A7-657E-D436E02BC051}"/>
                </a:ext>
              </a:extLst>
            </p:cNvPr>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855;p38">
              <a:extLst>
                <a:ext uri="{FF2B5EF4-FFF2-40B4-BE49-F238E27FC236}">
                  <a16:creationId xmlns:a16="http://schemas.microsoft.com/office/drawing/2014/main" id="{7006D0BE-3E86-80D5-0182-3D33213F0DF4}"/>
                </a:ext>
              </a:extLst>
            </p:cNvPr>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856;p38">
              <a:extLst>
                <a:ext uri="{FF2B5EF4-FFF2-40B4-BE49-F238E27FC236}">
                  <a16:creationId xmlns:a16="http://schemas.microsoft.com/office/drawing/2014/main" id="{622AD8D2-308D-2367-9D3A-D408C07158EC}"/>
                </a:ext>
              </a:extLst>
            </p:cNvPr>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857;p38">
              <a:extLst>
                <a:ext uri="{FF2B5EF4-FFF2-40B4-BE49-F238E27FC236}">
                  <a16:creationId xmlns:a16="http://schemas.microsoft.com/office/drawing/2014/main" id="{A78213B8-1101-8167-11D7-5915EFD2B285}"/>
                </a:ext>
              </a:extLst>
            </p:cNvPr>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858;p38">
              <a:extLst>
                <a:ext uri="{FF2B5EF4-FFF2-40B4-BE49-F238E27FC236}">
                  <a16:creationId xmlns:a16="http://schemas.microsoft.com/office/drawing/2014/main" id="{6989E08D-DFEF-BAE2-5E29-DA9C78E72548}"/>
                </a:ext>
              </a:extLst>
            </p:cNvPr>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859;p38">
            <a:extLst>
              <a:ext uri="{FF2B5EF4-FFF2-40B4-BE49-F238E27FC236}">
                <a16:creationId xmlns:a16="http://schemas.microsoft.com/office/drawing/2014/main" id="{B92EA9E6-9524-9D65-39D1-42BE36B0FEDC}"/>
              </a:ext>
            </a:extLst>
          </p:cNvPr>
          <p:cNvGrpSpPr/>
          <p:nvPr/>
        </p:nvGrpSpPr>
        <p:grpSpPr>
          <a:xfrm>
            <a:off x="4059436" y="3041956"/>
            <a:ext cx="3567578" cy="1375630"/>
            <a:chOff x="3864536" y="2740081"/>
            <a:chExt cx="3567578" cy="1375630"/>
          </a:xfrm>
        </p:grpSpPr>
        <p:grpSp>
          <p:nvGrpSpPr>
            <p:cNvPr id="475" name="Google Shape;860;p38">
              <a:extLst>
                <a:ext uri="{FF2B5EF4-FFF2-40B4-BE49-F238E27FC236}">
                  <a16:creationId xmlns:a16="http://schemas.microsoft.com/office/drawing/2014/main" id="{7716724D-AEBC-84D9-FB28-4E176FCF7A43}"/>
                </a:ext>
              </a:extLst>
            </p:cNvPr>
            <p:cNvGrpSpPr/>
            <p:nvPr/>
          </p:nvGrpSpPr>
          <p:grpSpPr>
            <a:xfrm>
              <a:off x="3864536" y="2740081"/>
              <a:ext cx="2979176" cy="1374847"/>
              <a:chOff x="234675" y="2436575"/>
              <a:chExt cx="2470500" cy="1140100"/>
            </a:xfrm>
          </p:grpSpPr>
          <p:sp>
            <p:nvSpPr>
              <p:cNvPr id="566" name="Google Shape;861;p38">
                <a:extLst>
                  <a:ext uri="{FF2B5EF4-FFF2-40B4-BE49-F238E27FC236}">
                    <a16:creationId xmlns:a16="http://schemas.microsoft.com/office/drawing/2014/main" id="{DE3F2F71-E6A4-5A12-F925-CEB0D5140D58}"/>
                  </a:ext>
                </a:extLst>
              </p:cNvPr>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862;p38">
                <a:extLst>
                  <a:ext uri="{FF2B5EF4-FFF2-40B4-BE49-F238E27FC236}">
                    <a16:creationId xmlns:a16="http://schemas.microsoft.com/office/drawing/2014/main" id="{B25E16EF-9595-5A64-1C5A-3445004FB334}"/>
                  </a:ext>
                </a:extLst>
              </p:cNvPr>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863;p38">
                <a:extLst>
                  <a:ext uri="{FF2B5EF4-FFF2-40B4-BE49-F238E27FC236}">
                    <a16:creationId xmlns:a16="http://schemas.microsoft.com/office/drawing/2014/main" id="{EB895BEC-0628-A97C-CCC1-8C9899A7AC3D}"/>
                  </a:ext>
                </a:extLst>
              </p:cNvPr>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864;p38">
                <a:extLst>
                  <a:ext uri="{FF2B5EF4-FFF2-40B4-BE49-F238E27FC236}">
                    <a16:creationId xmlns:a16="http://schemas.microsoft.com/office/drawing/2014/main" id="{DBFB74D6-6442-5421-1337-EAE88627F728}"/>
                  </a:ext>
                </a:extLst>
              </p:cNvPr>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865;p38">
                <a:extLst>
                  <a:ext uri="{FF2B5EF4-FFF2-40B4-BE49-F238E27FC236}">
                    <a16:creationId xmlns:a16="http://schemas.microsoft.com/office/drawing/2014/main" id="{ECFCFBFD-523F-385C-9F89-86495AA0DB4D}"/>
                  </a:ext>
                </a:extLst>
              </p:cNvPr>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866;p38">
                <a:extLst>
                  <a:ext uri="{FF2B5EF4-FFF2-40B4-BE49-F238E27FC236}">
                    <a16:creationId xmlns:a16="http://schemas.microsoft.com/office/drawing/2014/main" id="{BF885F78-2148-F5ED-9349-F227979F5F7A}"/>
                  </a:ext>
                </a:extLst>
              </p:cNvPr>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867;p38">
                <a:extLst>
                  <a:ext uri="{FF2B5EF4-FFF2-40B4-BE49-F238E27FC236}">
                    <a16:creationId xmlns:a16="http://schemas.microsoft.com/office/drawing/2014/main" id="{C5776817-47C5-9F80-454C-CDB2D2ADFC4C}"/>
                  </a:ext>
                </a:extLst>
              </p:cNvPr>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868;p38">
                <a:extLst>
                  <a:ext uri="{FF2B5EF4-FFF2-40B4-BE49-F238E27FC236}">
                    <a16:creationId xmlns:a16="http://schemas.microsoft.com/office/drawing/2014/main" id="{20A59BD4-7E20-6C63-3944-D55654AB4DAA}"/>
                  </a:ext>
                </a:extLst>
              </p:cNvPr>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869;p38">
                <a:extLst>
                  <a:ext uri="{FF2B5EF4-FFF2-40B4-BE49-F238E27FC236}">
                    <a16:creationId xmlns:a16="http://schemas.microsoft.com/office/drawing/2014/main" id="{7E573C0C-015B-31E2-BF5B-BE9E00606C5C}"/>
                  </a:ext>
                </a:extLst>
              </p:cNvPr>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870;p38">
                <a:extLst>
                  <a:ext uri="{FF2B5EF4-FFF2-40B4-BE49-F238E27FC236}">
                    <a16:creationId xmlns:a16="http://schemas.microsoft.com/office/drawing/2014/main" id="{AB7370B2-EC4F-65B8-CBC0-266CD71C8FC9}"/>
                  </a:ext>
                </a:extLst>
              </p:cNvPr>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871;p38">
                <a:extLst>
                  <a:ext uri="{FF2B5EF4-FFF2-40B4-BE49-F238E27FC236}">
                    <a16:creationId xmlns:a16="http://schemas.microsoft.com/office/drawing/2014/main" id="{61002DDE-F824-9C48-86A8-4D2601136C44}"/>
                  </a:ext>
                </a:extLst>
              </p:cNvPr>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872;p38">
                <a:extLst>
                  <a:ext uri="{FF2B5EF4-FFF2-40B4-BE49-F238E27FC236}">
                    <a16:creationId xmlns:a16="http://schemas.microsoft.com/office/drawing/2014/main" id="{168C8DC9-3216-1319-1D49-E6D1F61DA73A}"/>
                  </a:ext>
                </a:extLst>
              </p:cNvPr>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873;p38">
                <a:extLst>
                  <a:ext uri="{FF2B5EF4-FFF2-40B4-BE49-F238E27FC236}">
                    <a16:creationId xmlns:a16="http://schemas.microsoft.com/office/drawing/2014/main" id="{06D9620B-611C-4C46-B104-FA89B9E447D8}"/>
                  </a:ext>
                </a:extLst>
              </p:cNvPr>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874;p38">
                <a:extLst>
                  <a:ext uri="{FF2B5EF4-FFF2-40B4-BE49-F238E27FC236}">
                    <a16:creationId xmlns:a16="http://schemas.microsoft.com/office/drawing/2014/main" id="{7EA3EC64-2B75-712C-74BA-A6151C3885A4}"/>
                  </a:ext>
                </a:extLst>
              </p:cNvPr>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875;p38">
                <a:extLst>
                  <a:ext uri="{FF2B5EF4-FFF2-40B4-BE49-F238E27FC236}">
                    <a16:creationId xmlns:a16="http://schemas.microsoft.com/office/drawing/2014/main" id="{F507E9E7-B256-D6F0-0D9A-6BA14DED9A0E}"/>
                  </a:ext>
                </a:extLst>
              </p:cNvPr>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876;p38">
                <a:extLst>
                  <a:ext uri="{FF2B5EF4-FFF2-40B4-BE49-F238E27FC236}">
                    <a16:creationId xmlns:a16="http://schemas.microsoft.com/office/drawing/2014/main" id="{FF497983-D32B-8B4F-2CD3-17B2954EF62C}"/>
                  </a:ext>
                </a:extLst>
              </p:cNvPr>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877;p38">
                <a:extLst>
                  <a:ext uri="{FF2B5EF4-FFF2-40B4-BE49-F238E27FC236}">
                    <a16:creationId xmlns:a16="http://schemas.microsoft.com/office/drawing/2014/main" id="{37DD8651-EBB1-0CE1-80BB-4C315F14BE20}"/>
                  </a:ext>
                </a:extLst>
              </p:cNvPr>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878;p38">
                <a:extLst>
                  <a:ext uri="{FF2B5EF4-FFF2-40B4-BE49-F238E27FC236}">
                    <a16:creationId xmlns:a16="http://schemas.microsoft.com/office/drawing/2014/main" id="{75D82F30-6E1B-E989-88BB-190818BC77A8}"/>
                  </a:ext>
                </a:extLst>
              </p:cNvPr>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879;p38">
                <a:extLst>
                  <a:ext uri="{FF2B5EF4-FFF2-40B4-BE49-F238E27FC236}">
                    <a16:creationId xmlns:a16="http://schemas.microsoft.com/office/drawing/2014/main" id="{EADD2890-FB17-2CA3-DBA9-C3148B030CB8}"/>
                  </a:ext>
                </a:extLst>
              </p:cNvPr>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880;p38">
                <a:extLst>
                  <a:ext uri="{FF2B5EF4-FFF2-40B4-BE49-F238E27FC236}">
                    <a16:creationId xmlns:a16="http://schemas.microsoft.com/office/drawing/2014/main" id="{2F2B52E5-4724-8FE9-CEAF-F6D1591093BF}"/>
                  </a:ext>
                </a:extLst>
              </p:cNvPr>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881;p38">
                <a:extLst>
                  <a:ext uri="{FF2B5EF4-FFF2-40B4-BE49-F238E27FC236}">
                    <a16:creationId xmlns:a16="http://schemas.microsoft.com/office/drawing/2014/main" id="{C13AA339-BD72-D989-61E1-91445607CB78}"/>
                  </a:ext>
                </a:extLst>
              </p:cNvPr>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882;p38">
                <a:extLst>
                  <a:ext uri="{FF2B5EF4-FFF2-40B4-BE49-F238E27FC236}">
                    <a16:creationId xmlns:a16="http://schemas.microsoft.com/office/drawing/2014/main" id="{1DE952C0-4364-A6C2-D852-72E16B747D2B}"/>
                  </a:ext>
                </a:extLst>
              </p:cNvPr>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883;p38">
                <a:extLst>
                  <a:ext uri="{FF2B5EF4-FFF2-40B4-BE49-F238E27FC236}">
                    <a16:creationId xmlns:a16="http://schemas.microsoft.com/office/drawing/2014/main" id="{8FD1BF7F-8730-6F8B-AC05-B2A347D5CA37}"/>
                  </a:ext>
                </a:extLst>
              </p:cNvPr>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884;p38">
                <a:extLst>
                  <a:ext uri="{FF2B5EF4-FFF2-40B4-BE49-F238E27FC236}">
                    <a16:creationId xmlns:a16="http://schemas.microsoft.com/office/drawing/2014/main" id="{B9F9AF0A-1336-D0D2-1A5D-05B20DCF6845}"/>
                  </a:ext>
                </a:extLst>
              </p:cNvPr>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885;p38">
                <a:extLst>
                  <a:ext uri="{FF2B5EF4-FFF2-40B4-BE49-F238E27FC236}">
                    <a16:creationId xmlns:a16="http://schemas.microsoft.com/office/drawing/2014/main" id="{F5DE633F-73B7-679D-7BBF-BE552EDAA9D9}"/>
                  </a:ext>
                </a:extLst>
              </p:cNvPr>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886;p38">
                <a:extLst>
                  <a:ext uri="{FF2B5EF4-FFF2-40B4-BE49-F238E27FC236}">
                    <a16:creationId xmlns:a16="http://schemas.microsoft.com/office/drawing/2014/main" id="{4DEF0DA8-A642-BAC2-2DCF-5C9951023FF6}"/>
                  </a:ext>
                </a:extLst>
              </p:cNvPr>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887;p38">
                <a:extLst>
                  <a:ext uri="{FF2B5EF4-FFF2-40B4-BE49-F238E27FC236}">
                    <a16:creationId xmlns:a16="http://schemas.microsoft.com/office/drawing/2014/main" id="{E2903297-0E43-2C66-AF42-D7E3360DA463}"/>
                  </a:ext>
                </a:extLst>
              </p:cNvPr>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888;p38">
                <a:extLst>
                  <a:ext uri="{FF2B5EF4-FFF2-40B4-BE49-F238E27FC236}">
                    <a16:creationId xmlns:a16="http://schemas.microsoft.com/office/drawing/2014/main" id="{EC99E51F-8608-82A9-BA78-6EBC5294D27A}"/>
                  </a:ext>
                </a:extLst>
              </p:cNvPr>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889;p38">
                <a:extLst>
                  <a:ext uri="{FF2B5EF4-FFF2-40B4-BE49-F238E27FC236}">
                    <a16:creationId xmlns:a16="http://schemas.microsoft.com/office/drawing/2014/main" id="{13BE1123-D12E-CF5B-6D3F-14129F1E4DDA}"/>
                  </a:ext>
                </a:extLst>
              </p:cNvPr>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90;p38">
                <a:extLst>
                  <a:ext uri="{FF2B5EF4-FFF2-40B4-BE49-F238E27FC236}">
                    <a16:creationId xmlns:a16="http://schemas.microsoft.com/office/drawing/2014/main" id="{94AC9814-324A-4596-D645-95A4804BEC03}"/>
                  </a:ext>
                </a:extLst>
              </p:cNvPr>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91;p38">
                <a:extLst>
                  <a:ext uri="{FF2B5EF4-FFF2-40B4-BE49-F238E27FC236}">
                    <a16:creationId xmlns:a16="http://schemas.microsoft.com/office/drawing/2014/main" id="{8A2EB874-ED31-379C-2C32-7780D8DD466C}"/>
                  </a:ext>
                </a:extLst>
              </p:cNvPr>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892;p38">
                <a:extLst>
                  <a:ext uri="{FF2B5EF4-FFF2-40B4-BE49-F238E27FC236}">
                    <a16:creationId xmlns:a16="http://schemas.microsoft.com/office/drawing/2014/main" id="{DD1E3F11-7485-347C-D858-E369FDAFB23A}"/>
                  </a:ext>
                </a:extLst>
              </p:cNvPr>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93;p38">
                <a:extLst>
                  <a:ext uri="{FF2B5EF4-FFF2-40B4-BE49-F238E27FC236}">
                    <a16:creationId xmlns:a16="http://schemas.microsoft.com/office/drawing/2014/main" id="{099C4D93-F0FA-2427-FE70-B451ABD1E398}"/>
                  </a:ext>
                </a:extLst>
              </p:cNvPr>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894;p38">
                <a:extLst>
                  <a:ext uri="{FF2B5EF4-FFF2-40B4-BE49-F238E27FC236}">
                    <a16:creationId xmlns:a16="http://schemas.microsoft.com/office/drawing/2014/main" id="{1AFEEF9C-7A58-E3A6-4E82-718D31D4B4A1}"/>
                  </a:ext>
                </a:extLst>
              </p:cNvPr>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895;p38">
                <a:extLst>
                  <a:ext uri="{FF2B5EF4-FFF2-40B4-BE49-F238E27FC236}">
                    <a16:creationId xmlns:a16="http://schemas.microsoft.com/office/drawing/2014/main" id="{D1806700-AC47-B914-8E05-F0146C43D2B0}"/>
                  </a:ext>
                </a:extLst>
              </p:cNvPr>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896;p38">
              <a:extLst>
                <a:ext uri="{FF2B5EF4-FFF2-40B4-BE49-F238E27FC236}">
                  <a16:creationId xmlns:a16="http://schemas.microsoft.com/office/drawing/2014/main" id="{998E47F9-637B-8A13-64F9-626615FB2B1C}"/>
                </a:ext>
              </a:extLst>
            </p:cNvPr>
            <p:cNvGrpSpPr/>
            <p:nvPr/>
          </p:nvGrpSpPr>
          <p:grpSpPr>
            <a:xfrm>
              <a:off x="5539001" y="2890336"/>
              <a:ext cx="1893112" cy="1225375"/>
              <a:chOff x="2974500" y="2561175"/>
              <a:chExt cx="1569875" cy="1016150"/>
            </a:xfrm>
          </p:grpSpPr>
          <p:sp>
            <p:nvSpPr>
              <p:cNvPr id="477" name="Google Shape;897;p38">
                <a:extLst>
                  <a:ext uri="{FF2B5EF4-FFF2-40B4-BE49-F238E27FC236}">
                    <a16:creationId xmlns:a16="http://schemas.microsoft.com/office/drawing/2014/main" id="{F7DD9AC4-FAD7-A0C2-430E-7AC5EACCD439}"/>
                  </a:ext>
                </a:extLst>
              </p:cNvPr>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898;p38">
                <a:extLst>
                  <a:ext uri="{FF2B5EF4-FFF2-40B4-BE49-F238E27FC236}">
                    <a16:creationId xmlns:a16="http://schemas.microsoft.com/office/drawing/2014/main" id="{1C034841-BF1E-9DBB-8B1B-524553952A60}"/>
                  </a:ext>
                </a:extLst>
              </p:cNvPr>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899;p38">
                <a:extLst>
                  <a:ext uri="{FF2B5EF4-FFF2-40B4-BE49-F238E27FC236}">
                    <a16:creationId xmlns:a16="http://schemas.microsoft.com/office/drawing/2014/main" id="{DE4912BF-0FD7-7264-3ACF-62270B6EF65E}"/>
                  </a:ext>
                </a:extLst>
              </p:cNvPr>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00;p38">
                <a:extLst>
                  <a:ext uri="{FF2B5EF4-FFF2-40B4-BE49-F238E27FC236}">
                    <a16:creationId xmlns:a16="http://schemas.microsoft.com/office/drawing/2014/main" id="{5E698641-2E2C-BA57-8EC2-D864310949E8}"/>
                  </a:ext>
                </a:extLst>
              </p:cNvPr>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01;p38">
                <a:extLst>
                  <a:ext uri="{FF2B5EF4-FFF2-40B4-BE49-F238E27FC236}">
                    <a16:creationId xmlns:a16="http://schemas.microsoft.com/office/drawing/2014/main" id="{E04C3C83-6A00-59A6-641C-5384067E9FF5}"/>
                  </a:ext>
                </a:extLst>
              </p:cNvPr>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02;p38">
                <a:extLst>
                  <a:ext uri="{FF2B5EF4-FFF2-40B4-BE49-F238E27FC236}">
                    <a16:creationId xmlns:a16="http://schemas.microsoft.com/office/drawing/2014/main" id="{022680F6-2BFF-C07A-1E9F-452D07037335}"/>
                  </a:ext>
                </a:extLst>
              </p:cNvPr>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03;p38">
                <a:extLst>
                  <a:ext uri="{FF2B5EF4-FFF2-40B4-BE49-F238E27FC236}">
                    <a16:creationId xmlns:a16="http://schemas.microsoft.com/office/drawing/2014/main" id="{88758897-0A4C-BC0C-5E9E-5CE0803BCF2A}"/>
                  </a:ext>
                </a:extLst>
              </p:cNvPr>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04;p38">
                <a:extLst>
                  <a:ext uri="{FF2B5EF4-FFF2-40B4-BE49-F238E27FC236}">
                    <a16:creationId xmlns:a16="http://schemas.microsoft.com/office/drawing/2014/main" id="{F573ED3E-1857-E687-E6FF-9FB35F3B8A57}"/>
                  </a:ext>
                </a:extLst>
              </p:cNvPr>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05;p38">
                <a:extLst>
                  <a:ext uri="{FF2B5EF4-FFF2-40B4-BE49-F238E27FC236}">
                    <a16:creationId xmlns:a16="http://schemas.microsoft.com/office/drawing/2014/main" id="{3FCE08BF-570F-D18B-E0AC-9E0FA5A6066D}"/>
                  </a:ext>
                </a:extLst>
              </p:cNvPr>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06;p38">
                <a:extLst>
                  <a:ext uri="{FF2B5EF4-FFF2-40B4-BE49-F238E27FC236}">
                    <a16:creationId xmlns:a16="http://schemas.microsoft.com/office/drawing/2014/main" id="{29EEE6BF-ED51-D018-E16F-4B91EA2BD9A4}"/>
                  </a:ext>
                </a:extLst>
              </p:cNvPr>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07;p38">
                <a:extLst>
                  <a:ext uri="{FF2B5EF4-FFF2-40B4-BE49-F238E27FC236}">
                    <a16:creationId xmlns:a16="http://schemas.microsoft.com/office/drawing/2014/main" id="{97E7FEF6-FF6F-740C-02FF-5958FB39A141}"/>
                  </a:ext>
                </a:extLst>
              </p:cNvPr>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08;p38">
                <a:extLst>
                  <a:ext uri="{FF2B5EF4-FFF2-40B4-BE49-F238E27FC236}">
                    <a16:creationId xmlns:a16="http://schemas.microsoft.com/office/drawing/2014/main" id="{6ACF4110-6EEA-1D79-7BB0-1EE97F2E07F9}"/>
                  </a:ext>
                </a:extLst>
              </p:cNvPr>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09;p38">
                <a:extLst>
                  <a:ext uri="{FF2B5EF4-FFF2-40B4-BE49-F238E27FC236}">
                    <a16:creationId xmlns:a16="http://schemas.microsoft.com/office/drawing/2014/main" id="{761839CB-DD3B-2726-D387-CD299801FE23}"/>
                  </a:ext>
                </a:extLst>
              </p:cNvPr>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10;p38">
                <a:extLst>
                  <a:ext uri="{FF2B5EF4-FFF2-40B4-BE49-F238E27FC236}">
                    <a16:creationId xmlns:a16="http://schemas.microsoft.com/office/drawing/2014/main" id="{2D727CDF-A67F-5C39-E5A7-61A48E682018}"/>
                  </a:ext>
                </a:extLst>
              </p:cNvPr>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11;p38">
                <a:extLst>
                  <a:ext uri="{FF2B5EF4-FFF2-40B4-BE49-F238E27FC236}">
                    <a16:creationId xmlns:a16="http://schemas.microsoft.com/office/drawing/2014/main" id="{BAB07A27-9009-0985-8DA0-82140102A719}"/>
                  </a:ext>
                </a:extLst>
              </p:cNvPr>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12;p38">
                <a:extLst>
                  <a:ext uri="{FF2B5EF4-FFF2-40B4-BE49-F238E27FC236}">
                    <a16:creationId xmlns:a16="http://schemas.microsoft.com/office/drawing/2014/main" id="{5146833D-D1DF-1137-0C33-45C5DD3807E2}"/>
                  </a:ext>
                </a:extLst>
              </p:cNvPr>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13;p38">
                <a:extLst>
                  <a:ext uri="{FF2B5EF4-FFF2-40B4-BE49-F238E27FC236}">
                    <a16:creationId xmlns:a16="http://schemas.microsoft.com/office/drawing/2014/main" id="{ADE2242B-E51C-2C0C-7141-0682FDFB16C0}"/>
                  </a:ext>
                </a:extLst>
              </p:cNvPr>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14;p38">
                <a:extLst>
                  <a:ext uri="{FF2B5EF4-FFF2-40B4-BE49-F238E27FC236}">
                    <a16:creationId xmlns:a16="http://schemas.microsoft.com/office/drawing/2014/main" id="{F39E2B4E-B33C-A872-986C-93BB7B7CB7DC}"/>
                  </a:ext>
                </a:extLst>
              </p:cNvPr>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15;p38">
                <a:extLst>
                  <a:ext uri="{FF2B5EF4-FFF2-40B4-BE49-F238E27FC236}">
                    <a16:creationId xmlns:a16="http://schemas.microsoft.com/office/drawing/2014/main" id="{3E4A7686-DA46-B15B-FEFC-77DDB1E7E670}"/>
                  </a:ext>
                </a:extLst>
              </p:cNvPr>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16;p38">
                <a:extLst>
                  <a:ext uri="{FF2B5EF4-FFF2-40B4-BE49-F238E27FC236}">
                    <a16:creationId xmlns:a16="http://schemas.microsoft.com/office/drawing/2014/main" id="{A91D9D84-EA66-5062-1273-18EFE09E6B83}"/>
                  </a:ext>
                </a:extLst>
              </p:cNvPr>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17;p38">
                <a:extLst>
                  <a:ext uri="{FF2B5EF4-FFF2-40B4-BE49-F238E27FC236}">
                    <a16:creationId xmlns:a16="http://schemas.microsoft.com/office/drawing/2014/main" id="{E3CAC31B-ADA6-CA2D-EE5F-A9F56662D67B}"/>
                  </a:ext>
                </a:extLst>
              </p:cNvPr>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18;p38">
                <a:extLst>
                  <a:ext uri="{FF2B5EF4-FFF2-40B4-BE49-F238E27FC236}">
                    <a16:creationId xmlns:a16="http://schemas.microsoft.com/office/drawing/2014/main" id="{EF072365-617E-89A1-C1B9-F5FCE9EF847E}"/>
                  </a:ext>
                </a:extLst>
              </p:cNvPr>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919;p38">
                <a:extLst>
                  <a:ext uri="{FF2B5EF4-FFF2-40B4-BE49-F238E27FC236}">
                    <a16:creationId xmlns:a16="http://schemas.microsoft.com/office/drawing/2014/main" id="{5682267B-43F4-6365-1661-A72132D240EE}"/>
                  </a:ext>
                </a:extLst>
              </p:cNvPr>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920;p38">
                <a:extLst>
                  <a:ext uri="{FF2B5EF4-FFF2-40B4-BE49-F238E27FC236}">
                    <a16:creationId xmlns:a16="http://schemas.microsoft.com/office/drawing/2014/main" id="{5469E656-1C40-1675-4E39-E0DD5F81D43B}"/>
                  </a:ext>
                </a:extLst>
              </p:cNvPr>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921;p38">
                <a:extLst>
                  <a:ext uri="{FF2B5EF4-FFF2-40B4-BE49-F238E27FC236}">
                    <a16:creationId xmlns:a16="http://schemas.microsoft.com/office/drawing/2014/main" id="{4CA39005-F78F-38DF-7B8B-A8F8F9C6411E}"/>
                  </a:ext>
                </a:extLst>
              </p:cNvPr>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922;p38">
                <a:extLst>
                  <a:ext uri="{FF2B5EF4-FFF2-40B4-BE49-F238E27FC236}">
                    <a16:creationId xmlns:a16="http://schemas.microsoft.com/office/drawing/2014/main" id="{5BE9B0EE-F252-B7CB-8E2C-98A7E3A7F3B9}"/>
                  </a:ext>
                </a:extLst>
              </p:cNvPr>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923;p38">
                <a:extLst>
                  <a:ext uri="{FF2B5EF4-FFF2-40B4-BE49-F238E27FC236}">
                    <a16:creationId xmlns:a16="http://schemas.microsoft.com/office/drawing/2014/main" id="{CC012EAD-4930-4AB3-07AC-A1303FEA37B9}"/>
                  </a:ext>
                </a:extLst>
              </p:cNvPr>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924;p38">
                <a:extLst>
                  <a:ext uri="{FF2B5EF4-FFF2-40B4-BE49-F238E27FC236}">
                    <a16:creationId xmlns:a16="http://schemas.microsoft.com/office/drawing/2014/main" id="{48F7B489-551A-B932-5C67-BF2AE11DD6E4}"/>
                  </a:ext>
                </a:extLst>
              </p:cNvPr>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925;p38">
                <a:extLst>
                  <a:ext uri="{FF2B5EF4-FFF2-40B4-BE49-F238E27FC236}">
                    <a16:creationId xmlns:a16="http://schemas.microsoft.com/office/drawing/2014/main" id="{EA7B507C-A54B-648A-0903-E572A5B6A845}"/>
                  </a:ext>
                </a:extLst>
              </p:cNvPr>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926;p38">
                <a:extLst>
                  <a:ext uri="{FF2B5EF4-FFF2-40B4-BE49-F238E27FC236}">
                    <a16:creationId xmlns:a16="http://schemas.microsoft.com/office/drawing/2014/main" id="{F3D923DE-6018-BC9E-717A-BDB946537E94}"/>
                  </a:ext>
                </a:extLst>
              </p:cNvPr>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927;p38">
                <a:extLst>
                  <a:ext uri="{FF2B5EF4-FFF2-40B4-BE49-F238E27FC236}">
                    <a16:creationId xmlns:a16="http://schemas.microsoft.com/office/drawing/2014/main" id="{F42E05DD-6A0F-FB55-7406-DA3AA9543E8A}"/>
                  </a:ext>
                </a:extLst>
              </p:cNvPr>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928;p38">
                <a:extLst>
                  <a:ext uri="{FF2B5EF4-FFF2-40B4-BE49-F238E27FC236}">
                    <a16:creationId xmlns:a16="http://schemas.microsoft.com/office/drawing/2014/main" id="{2EC3980C-93B1-F453-79C1-4341FFDCBEDD}"/>
                  </a:ext>
                </a:extLst>
              </p:cNvPr>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929;p38">
                <a:extLst>
                  <a:ext uri="{FF2B5EF4-FFF2-40B4-BE49-F238E27FC236}">
                    <a16:creationId xmlns:a16="http://schemas.microsoft.com/office/drawing/2014/main" id="{75B7B052-7C62-7905-4427-C6C0C5B26135}"/>
                  </a:ext>
                </a:extLst>
              </p:cNvPr>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930;p38">
                <a:extLst>
                  <a:ext uri="{FF2B5EF4-FFF2-40B4-BE49-F238E27FC236}">
                    <a16:creationId xmlns:a16="http://schemas.microsoft.com/office/drawing/2014/main" id="{136B8690-CEBF-9CC4-BF5F-115A774E73AB}"/>
                  </a:ext>
                </a:extLst>
              </p:cNvPr>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931;p38">
                <a:extLst>
                  <a:ext uri="{FF2B5EF4-FFF2-40B4-BE49-F238E27FC236}">
                    <a16:creationId xmlns:a16="http://schemas.microsoft.com/office/drawing/2014/main" id="{D3D44969-0CD2-6021-EE97-7D299EB40594}"/>
                  </a:ext>
                </a:extLst>
              </p:cNvPr>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932;p38">
                <a:extLst>
                  <a:ext uri="{FF2B5EF4-FFF2-40B4-BE49-F238E27FC236}">
                    <a16:creationId xmlns:a16="http://schemas.microsoft.com/office/drawing/2014/main" id="{D26EFC50-8C55-2CED-D096-A8E56377531A}"/>
                  </a:ext>
                </a:extLst>
              </p:cNvPr>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933;p38">
                <a:extLst>
                  <a:ext uri="{FF2B5EF4-FFF2-40B4-BE49-F238E27FC236}">
                    <a16:creationId xmlns:a16="http://schemas.microsoft.com/office/drawing/2014/main" id="{F97A04F2-2446-B3E0-5FAD-DF6B2AA5D7BE}"/>
                  </a:ext>
                </a:extLst>
              </p:cNvPr>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934;p38">
                <a:extLst>
                  <a:ext uri="{FF2B5EF4-FFF2-40B4-BE49-F238E27FC236}">
                    <a16:creationId xmlns:a16="http://schemas.microsoft.com/office/drawing/2014/main" id="{900EC8CA-6DE3-247A-DEE9-65AC9D601656}"/>
                  </a:ext>
                </a:extLst>
              </p:cNvPr>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935;p38">
                <a:extLst>
                  <a:ext uri="{FF2B5EF4-FFF2-40B4-BE49-F238E27FC236}">
                    <a16:creationId xmlns:a16="http://schemas.microsoft.com/office/drawing/2014/main" id="{FFDFDEE4-84F7-8901-B6D5-8BB8B1E6F0B1}"/>
                  </a:ext>
                </a:extLst>
              </p:cNvPr>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936;p38">
                <a:extLst>
                  <a:ext uri="{FF2B5EF4-FFF2-40B4-BE49-F238E27FC236}">
                    <a16:creationId xmlns:a16="http://schemas.microsoft.com/office/drawing/2014/main" id="{7BCAE027-A8EF-5DB2-F7C6-08A8D2328530}"/>
                  </a:ext>
                </a:extLst>
              </p:cNvPr>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937;p38">
                <a:extLst>
                  <a:ext uri="{FF2B5EF4-FFF2-40B4-BE49-F238E27FC236}">
                    <a16:creationId xmlns:a16="http://schemas.microsoft.com/office/drawing/2014/main" id="{C4DD0BAD-5155-9D62-B61D-6F708C568F0A}"/>
                  </a:ext>
                </a:extLst>
              </p:cNvPr>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938;p38">
                <a:extLst>
                  <a:ext uri="{FF2B5EF4-FFF2-40B4-BE49-F238E27FC236}">
                    <a16:creationId xmlns:a16="http://schemas.microsoft.com/office/drawing/2014/main" id="{181E8E47-E225-4234-7AF3-0B0DA5CA27F3}"/>
                  </a:ext>
                </a:extLst>
              </p:cNvPr>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939;p38">
                <a:extLst>
                  <a:ext uri="{FF2B5EF4-FFF2-40B4-BE49-F238E27FC236}">
                    <a16:creationId xmlns:a16="http://schemas.microsoft.com/office/drawing/2014/main" id="{653CC44A-7D80-A923-7193-251F606420D0}"/>
                  </a:ext>
                </a:extLst>
              </p:cNvPr>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940;p38">
                <a:extLst>
                  <a:ext uri="{FF2B5EF4-FFF2-40B4-BE49-F238E27FC236}">
                    <a16:creationId xmlns:a16="http://schemas.microsoft.com/office/drawing/2014/main" id="{12592A4B-464D-449D-86B7-4819E6C49622}"/>
                  </a:ext>
                </a:extLst>
              </p:cNvPr>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941;p38">
                <a:extLst>
                  <a:ext uri="{FF2B5EF4-FFF2-40B4-BE49-F238E27FC236}">
                    <a16:creationId xmlns:a16="http://schemas.microsoft.com/office/drawing/2014/main" id="{835EDE8A-6E48-7796-CBFD-F05E47EC90F2}"/>
                  </a:ext>
                </a:extLst>
              </p:cNvPr>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942;p38">
                <a:extLst>
                  <a:ext uri="{FF2B5EF4-FFF2-40B4-BE49-F238E27FC236}">
                    <a16:creationId xmlns:a16="http://schemas.microsoft.com/office/drawing/2014/main" id="{61A3D59B-E969-D1DE-E26C-E783025D98A0}"/>
                  </a:ext>
                </a:extLst>
              </p:cNvPr>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943;p38">
                <a:extLst>
                  <a:ext uri="{FF2B5EF4-FFF2-40B4-BE49-F238E27FC236}">
                    <a16:creationId xmlns:a16="http://schemas.microsoft.com/office/drawing/2014/main" id="{BA672747-9771-3064-0D1E-CF069318B08B}"/>
                  </a:ext>
                </a:extLst>
              </p:cNvPr>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944;p38">
                <a:extLst>
                  <a:ext uri="{FF2B5EF4-FFF2-40B4-BE49-F238E27FC236}">
                    <a16:creationId xmlns:a16="http://schemas.microsoft.com/office/drawing/2014/main" id="{78C9CB7E-8BDD-C37A-88F8-F25E6473944F}"/>
                  </a:ext>
                </a:extLst>
              </p:cNvPr>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945;p38">
                <a:extLst>
                  <a:ext uri="{FF2B5EF4-FFF2-40B4-BE49-F238E27FC236}">
                    <a16:creationId xmlns:a16="http://schemas.microsoft.com/office/drawing/2014/main" id="{4AB589E2-7A95-0AD4-FA47-E609670B3DD4}"/>
                  </a:ext>
                </a:extLst>
              </p:cNvPr>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946;p38">
                <a:extLst>
                  <a:ext uri="{FF2B5EF4-FFF2-40B4-BE49-F238E27FC236}">
                    <a16:creationId xmlns:a16="http://schemas.microsoft.com/office/drawing/2014/main" id="{734FDC30-C5C2-5B37-DADC-7F39566DF10F}"/>
                  </a:ext>
                </a:extLst>
              </p:cNvPr>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947;p38">
                <a:extLst>
                  <a:ext uri="{FF2B5EF4-FFF2-40B4-BE49-F238E27FC236}">
                    <a16:creationId xmlns:a16="http://schemas.microsoft.com/office/drawing/2014/main" id="{3538F064-15B9-9E42-C65A-551337CDB7F6}"/>
                  </a:ext>
                </a:extLst>
              </p:cNvPr>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948;p38">
                <a:extLst>
                  <a:ext uri="{FF2B5EF4-FFF2-40B4-BE49-F238E27FC236}">
                    <a16:creationId xmlns:a16="http://schemas.microsoft.com/office/drawing/2014/main" id="{FB179A5F-1921-D184-EBFD-F1BD666782C1}"/>
                  </a:ext>
                </a:extLst>
              </p:cNvPr>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949;p38">
                <a:extLst>
                  <a:ext uri="{FF2B5EF4-FFF2-40B4-BE49-F238E27FC236}">
                    <a16:creationId xmlns:a16="http://schemas.microsoft.com/office/drawing/2014/main" id="{752E12DB-7798-2857-0C6F-3B18D69D2E9F}"/>
                  </a:ext>
                </a:extLst>
              </p:cNvPr>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950;p38">
                <a:extLst>
                  <a:ext uri="{FF2B5EF4-FFF2-40B4-BE49-F238E27FC236}">
                    <a16:creationId xmlns:a16="http://schemas.microsoft.com/office/drawing/2014/main" id="{3096E756-63BA-CF69-7027-F1E6BEFF6BEE}"/>
                  </a:ext>
                </a:extLst>
              </p:cNvPr>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951;p38">
                <a:extLst>
                  <a:ext uri="{FF2B5EF4-FFF2-40B4-BE49-F238E27FC236}">
                    <a16:creationId xmlns:a16="http://schemas.microsoft.com/office/drawing/2014/main" id="{ECDCBA51-20F8-15DB-0249-9E3EB07CDD7E}"/>
                  </a:ext>
                </a:extLst>
              </p:cNvPr>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952;p38">
                <a:extLst>
                  <a:ext uri="{FF2B5EF4-FFF2-40B4-BE49-F238E27FC236}">
                    <a16:creationId xmlns:a16="http://schemas.microsoft.com/office/drawing/2014/main" id="{9221AAB8-C076-ED36-90AE-FEBE0F215A4E}"/>
                  </a:ext>
                </a:extLst>
              </p:cNvPr>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953;p38">
                <a:extLst>
                  <a:ext uri="{FF2B5EF4-FFF2-40B4-BE49-F238E27FC236}">
                    <a16:creationId xmlns:a16="http://schemas.microsoft.com/office/drawing/2014/main" id="{F53E7073-25AF-2167-F2C5-A10A3FC8F3D4}"/>
                  </a:ext>
                </a:extLst>
              </p:cNvPr>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954;p38">
                <a:extLst>
                  <a:ext uri="{FF2B5EF4-FFF2-40B4-BE49-F238E27FC236}">
                    <a16:creationId xmlns:a16="http://schemas.microsoft.com/office/drawing/2014/main" id="{6988766A-DD7C-6FAF-5D55-67C5EC76A4FB}"/>
                  </a:ext>
                </a:extLst>
              </p:cNvPr>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955;p38">
                <a:extLst>
                  <a:ext uri="{FF2B5EF4-FFF2-40B4-BE49-F238E27FC236}">
                    <a16:creationId xmlns:a16="http://schemas.microsoft.com/office/drawing/2014/main" id="{7459E653-764B-A3F9-9C79-56A4E0B6F47D}"/>
                  </a:ext>
                </a:extLst>
              </p:cNvPr>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956;p38">
                <a:extLst>
                  <a:ext uri="{FF2B5EF4-FFF2-40B4-BE49-F238E27FC236}">
                    <a16:creationId xmlns:a16="http://schemas.microsoft.com/office/drawing/2014/main" id="{C2B723AB-05E7-62FD-AEE8-5B02B669752B}"/>
                  </a:ext>
                </a:extLst>
              </p:cNvPr>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957;p38">
                <a:extLst>
                  <a:ext uri="{FF2B5EF4-FFF2-40B4-BE49-F238E27FC236}">
                    <a16:creationId xmlns:a16="http://schemas.microsoft.com/office/drawing/2014/main" id="{7C0D5BCD-9C37-B1F7-B1AF-8B157F992232}"/>
                  </a:ext>
                </a:extLst>
              </p:cNvPr>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958;p38">
                <a:extLst>
                  <a:ext uri="{FF2B5EF4-FFF2-40B4-BE49-F238E27FC236}">
                    <a16:creationId xmlns:a16="http://schemas.microsoft.com/office/drawing/2014/main" id="{67F166CE-48EE-D8E8-B177-E85ADF962691}"/>
                  </a:ext>
                </a:extLst>
              </p:cNvPr>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959;p38">
                <a:extLst>
                  <a:ext uri="{FF2B5EF4-FFF2-40B4-BE49-F238E27FC236}">
                    <a16:creationId xmlns:a16="http://schemas.microsoft.com/office/drawing/2014/main" id="{BCE6A6A8-7FB8-F1D7-1B16-59F92E92E9A7}"/>
                  </a:ext>
                </a:extLst>
              </p:cNvPr>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960;p38">
                <a:extLst>
                  <a:ext uri="{FF2B5EF4-FFF2-40B4-BE49-F238E27FC236}">
                    <a16:creationId xmlns:a16="http://schemas.microsoft.com/office/drawing/2014/main" id="{2862EB9A-EC85-CFAA-BDE2-0280099E5EB3}"/>
                  </a:ext>
                </a:extLst>
              </p:cNvPr>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961;p38">
                <a:extLst>
                  <a:ext uri="{FF2B5EF4-FFF2-40B4-BE49-F238E27FC236}">
                    <a16:creationId xmlns:a16="http://schemas.microsoft.com/office/drawing/2014/main" id="{9EA8D3CE-44A8-A57A-CE94-55BA4AC7FAF7}"/>
                  </a:ext>
                </a:extLst>
              </p:cNvPr>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962;p38">
                <a:extLst>
                  <a:ext uri="{FF2B5EF4-FFF2-40B4-BE49-F238E27FC236}">
                    <a16:creationId xmlns:a16="http://schemas.microsoft.com/office/drawing/2014/main" id="{B2D181A3-18E9-4053-1E3E-B77C69A16BF6}"/>
                  </a:ext>
                </a:extLst>
              </p:cNvPr>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963;p38">
                <a:extLst>
                  <a:ext uri="{FF2B5EF4-FFF2-40B4-BE49-F238E27FC236}">
                    <a16:creationId xmlns:a16="http://schemas.microsoft.com/office/drawing/2014/main" id="{1D5C0E61-3FC3-489F-4418-26F7B4BBF5E4}"/>
                  </a:ext>
                </a:extLst>
              </p:cNvPr>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964;p38">
                <a:extLst>
                  <a:ext uri="{FF2B5EF4-FFF2-40B4-BE49-F238E27FC236}">
                    <a16:creationId xmlns:a16="http://schemas.microsoft.com/office/drawing/2014/main" id="{915A58C5-6AE7-F9ED-D166-A0D1B25C6E78}"/>
                  </a:ext>
                </a:extLst>
              </p:cNvPr>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965;p38">
                <a:extLst>
                  <a:ext uri="{FF2B5EF4-FFF2-40B4-BE49-F238E27FC236}">
                    <a16:creationId xmlns:a16="http://schemas.microsoft.com/office/drawing/2014/main" id="{7F9F926B-91E9-5742-96CE-6D741E2BE54F}"/>
                  </a:ext>
                </a:extLst>
              </p:cNvPr>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966;p38">
                <a:extLst>
                  <a:ext uri="{FF2B5EF4-FFF2-40B4-BE49-F238E27FC236}">
                    <a16:creationId xmlns:a16="http://schemas.microsoft.com/office/drawing/2014/main" id="{190F7D95-AAB0-A59B-0D6D-CD5A410F5751}"/>
                  </a:ext>
                </a:extLst>
              </p:cNvPr>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967;p38">
                <a:extLst>
                  <a:ext uri="{FF2B5EF4-FFF2-40B4-BE49-F238E27FC236}">
                    <a16:creationId xmlns:a16="http://schemas.microsoft.com/office/drawing/2014/main" id="{40FA6A14-C702-59BC-9622-DC5B4C30124E}"/>
                  </a:ext>
                </a:extLst>
              </p:cNvPr>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968;p38">
                <a:extLst>
                  <a:ext uri="{FF2B5EF4-FFF2-40B4-BE49-F238E27FC236}">
                    <a16:creationId xmlns:a16="http://schemas.microsoft.com/office/drawing/2014/main" id="{336EB1AB-4FE9-E76D-B79C-BA2BEB84C154}"/>
                  </a:ext>
                </a:extLst>
              </p:cNvPr>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969;p38">
                <a:extLst>
                  <a:ext uri="{FF2B5EF4-FFF2-40B4-BE49-F238E27FC236}">
                    <a16:creationId xmlns:a16="http://schemas.microsoft.com/office/drawing/2014/main" id="{0F80E83B-D28D-9DC9-FA19-8E2A01EBFACC}"/>
                  </a:ext>
                </a:extLst>
              </p:cNvPr>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970;p38">
                <a:extLst>
                  <a:ext uri="{FF2B5EF4-FFF2-40B4-BE49-F238E27FC236}">
                    <a16:creationId xmlns:a16="http://schemas.microsoft.com/office/drawing/2014/main" id="{C6169F8F-0A01-0C5E-7C00-B2C1E2514F9B}"/>
                  </a:ext>
                </a:extLst>
              </p:cNvPr>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971;p38">
                <a:extLst>
                  <a:ext uri="{FF2B5EF4-FFF2-40B4-BE49-F238E27FC236}">
                    <a16:creationId xmlns:a16="http://schemas.microsoft.com/office/drawing/2014/main" id="{CD7026F6-D4E3-676D-2F2F-7139F808FA6F}"/>
                  </a:ext>
                </a:extLst>
              </p:cNvPr>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972;p38">
                <a:extLst>
                  <a:ext uri="{FF2B5EF4-FFF2-40B4-BE49-F238E27FC236}">
                    <a16:creationId xmlns:a16="http://schemas.microsoft.com/office/drawing/2014/main" id="{5F64C656-65EE-FBA2-AB5D-2C5482408F1F}"/>
                  </a:ext>
                </a:extLst>
              </p:cNvPr>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973;p38">
                <a:extLst>
                  <a:ext uri="{FF2B5EF4-FFF2-40B4-BE49-F238E27FC236}">
                    <a16:creationId xmlns:a16="http://schemas.microsoft.com/office/drawing/2014/main" id="{DBBE11B0-4258-6AD3-C0A5-79DF20ABB44E}"/>
                  </a:ext>
                </a:extLst>
              </p:cNvPr>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974;p38">
                <a:extLst>
                  <a:ext uri="{FF2B5EF4-FFF2-40B4-BE49-F238E27FC236}">
                    <a16:creationId xmlns:a16="http://schemas.microsoft.com/office/drawing/2014/main" id="{02EB6E93-94B2-4EF0-4F4A-7C355FE5B0B4}"/>
                  </a:ext>
                </a:extLst>
              </p:cNvPr>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975;p38">
                <a:extLst>
                  <a:ext uri="{FF2B5EF4-FFF2-40B4-BE49-F238E27FC236}">
                    <a16:creationId xmlns:a16="http://schemas.microsoft.com/office/drawing/2014/main" id="{92F5A21C-0F8F-F202-D8B3-531F865798D3}"/>
                  </a:ext>
                </a:extLst>
              </p:cNvPr>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976;p38">
                <a:extLst>
                  <a:ext uri="{FF2B5EF4-FFF2-40B4-BE49-F238E27FC236}">
                    <a16:creationId xmlns:a16="http://schemas.microsoft.com/office/drawing/2014/main" id="{7C35037C-93B3-348D-31A2-5ADEDF10C91A}"/>
                  </a:ext>
                </a:extLst>
              </p:cNvPr>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977;p38">
                <a:extLst>
                  <a:ext uri="{FF2B5EF4-FFF2-40B4-BE49-F238E27FC236}">
                    <a16:creationId xmlns:a16="http://schemas.microsoft.com/office/drawing/2014/main" id="{5ABC6719-09DD-BE5B-E1EE-61169128D168}"/>
                  </a:ext>
                </a:extLst>
              </p:cNvPr>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978;p38">
                <a:extLst>
                  <a:ext uri="{FF2B5EF4-FFF2-40B4-BE49-F238E27FC236}">
                    <a16:creationId xmlns:a16="http://schemas.microsoft.com/office/drawing/2014/main" id="{30B09318-2EF9-2194-AAF4-155501D6224A}"/>
                  </a:ext>
                </a:extLst>
              </p:cNvPr>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979;p38">
                <a:extLst>
                  <a:ext uri="{FF2B5EF4-FFF2-40B4-BE49-F238E27FC236}">
                    <a16:creationId xmlns:a16="http://schemas.microsoft.com/office/drawing/2014/main" id="{60033D63-7793-F986-BE1B-9A8BD1A24985}"/>
                  </a:ext>
                </a:extLst>
              </p:cNvPr>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980;p38">
                <a:extLst>
                  <a:ext uri="{FF2B5EF4-FFF2-40B4-BE49-F238E27FC236}">
                    <a16:creationId xmlns:a16="http://schemas.microsoft.com/office/drawing/2014/main" id="{031451D7-30E7-6E53-401C-0A9639FA6394}"/>
                  </a:ext>
                </a:extLst>
              </p:cNvPr>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981;p38">
                <a:extLst>
                  <a:ext uri="{FF2B5EF4-FFF2-40B4-BE49-F238E27FC236}">
                    <a16:creationId xmlns:a16="http://schemas.microsoft.com/office/drawing/2014/main" id="{C1FAB6B8-FF4C-E8F7-C5A5-83D7292CD375}"/>
                  </a:ext>
                </a:extLst>
              </p:cNvPr>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982;p38">
                <a:extLst>
                  <a:ext uri="{FF2B5EF4-FFF2-40B4-BE49-F238E27FC236}">
                    <a16:creationId xmlns:a16="http://schemas.microsoft.com/office/drawing/2014/main" id="{5F40F1E2-8DDE-A3EB-11EB-BF989C0683A1}"/>
                  </a:ext>
                </a:extLst>
              </p:cNvPr>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983;p38">
                <a:extLst>
                  <a:ext uri="{FF2B5EF4-FFF2-40B4-BE49-F238E27FC236}">
                    <a16:creationId xmlns:a16="http://schemas.microsoft.com/office/drawing/2014/main" id="{F450A9E7-5EA6-CD83-B384-19EAE1231356}"/>
                  </a:ext>
                </a:extLst>
              </p:cNvPr>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984;p38">
                <a:extLst>
                  <a:ext uri="{FF2B5EF4-FFF2-40B4-BE49-F238E27FC236}">
                    <a16:creationId xmlns:a16="http://schemas.microsoft.com/office/drawing/2014/main" id="{1ADB6124-C56D-8A84-4BDD-924108F0A934}"/>
                  </a:ext>
                </a:extLst>
              </p:cNvPr>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985;p38">
                <a:extLst>
                  <a:ext uri="{FF2B5EF4-FFF2-40B4-BE49-F238E27FC236}">
                    <a16:creationId xmlns:a16="http://schemas.microsoft.com/office/drawing/2014/main" id="{12FA346B-3709-6C73-409B-90C23DCDE168}"/>
                  </a:ext>
                </a:extLst>
              </p:cNvPr>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 powered Chatbot</a:t>
            </a:r>
            <a:endParaRPr dirty="0"/>
          </a:p>
        </p:txBody>
      </p:sp>
      <p:sp>
        <p:nvSpPr>
          <p:cNvPr id="478" name="Google Shape;478;p30"/>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p>
            <a:pPr marL="0" indent="0">
              <a:buNone/>
            </a:pPr>
            <a:r>
              <a:rPr lang="en" sz="2000" dirty="0">
                <a:solidFill>
                  <a:schemeClr val="accent1"/>
                </a:solidFill>
                <a:latin typeface="Golos Text Medium"/>
                <a:ea typeface="Golos Text Medium"/>
                <a:cs typeface="Golos Text Medium"/>
                <a:sym typeface="Golos Text Medium"/>
              </a:rPr>
              <a:t>(a) </a:t>
            </a:r>
            <a:r>
              <a:rPr lang="en-CA" sz="2000" dirty="0">
                <a:latin typeface="Golos Text Medium"/>
                <a:ea typeface="Golos Text Medium"/>
                <a:cs typeface="Golos Text Medium"/>
                <a:sym typeface="Golos Text Medium"/>
              </a:rPr>
              <a:t>Sentiment Analysis: </a:t>
            </a:r>
            <a:endParaRPr dirty="0"/>
          </a:p>
          <a:p>
            <a:pPr marL="0" lvl="0" indent="0" algn="l" rtl="0">
              <a:spcBef>
                <a:spcPts val="1000"/>
              </a:spcBef>
              <a:spcAft>
                <a:spcPts val="0"/>
              </a:spcAft>
              <a:buNone/>
            </a:pPr>
            <a:r>
              <a:rPr lang="en-CA" dirty="0"/>
              <a:t>This enables the chatbot to detect and address customer dissatisfaction (By Emoji)or identify potential issues that require attention.</a:t>
            </a:r>
          </a:p>
          <a:p>
            <a:pPr marL="0" indent="0">
              <a:spcBef>
                <a:spcPts val="1000"/>
              </a:spcBef>
              <a:buNone/>
            </a:pPr>
            <a:r>
              <a:rPr lang="en" sz="2000" dirty="0">
                <a:solidFill>
                  <a:schemeClr val="accent1"/>
                </a:solidFill>
                <a:latin typeface="Golos Text Medium"/>
                <a:ea typeface="Golos Text Medium"/>
                <a:cs typeface="Golos Text Medium"/>
                <a:sym typeface="Golos Text Medium"/>
              </a:rPr>
              <a:t>(b) </a:t>
            </a:r>
            <a:r>
              <a:rPr lang="en-CA" sz="2000" dirty="0">
                <a:latin typeface="Golos Text Medium"/>
                <a:ea typeface="Golos Text Medium"/>
                <a:cs typeface="Golos Text Medium"/>
                <a:sym typeface="Golos Text Medium"/>
              </a:rPr>
              <a:t>Personalization:</a:t>
            </a:r>
            <a:endParaRPr sz="2000" dirty="0">
              <a:latin typeface="Golos Text Medium"/>
              <a:ea typeface="Golos Text Medium"/>
              <a:cs typeface="Golos Text Medium"/>
              <a:sym typeface="Golos Text Medium"/>
            </a:endParaRPr>
          </a:p>
          <a:p>
            <a:pPr marL="0" lvl="0" indent="0" algn="l" rtl="0">
              <a:spcBef>
                <a:spcPts val="1000"/>
              </a:spcBef>
              <a:spcAft>
                <a:spcPts val="0"/>
              </a:spcAft>
              <a:buNone/>
            </a:pPr>
            <a:r>
              <a:rPr lang="en-CA" dirty="0"/>
              <a:t>It can provide  recommendations to the customers, financial advice, or product suggestions based on the user's preferences, transaction history, and financial goals.</a:t>
            </a:r>
          </a:p>
          <a:p>
            <a:pPr marL="0" indent="0">
              <a:spcBef>
                <a:spcPts val="1000"/>
              </a:spcBef>
              <a:buNone/>
            </a:pPr>
            <a:r>
              <a:rPr lang="en" sz="2000" dirty="0">
                <a:solidFill>
                  <a:schemeClr val="accent1"/>
                </a:solidFill>
                <a:latin typeface="Golos Text Medium"/>
                <a:ea typeface="Golos Text Medium"/>
                <a:cs typeface="Golos Text Medium"/>
                <a:sym typeface="Golos Text Medium"/>
              </a:rPr>
              <a:t>(c) </a:t>
            </a:r>
            <a:r>
              <a:rPr lang="en-CA" sz="2000" dirty="0">
                <a:latin typeface="Golos Text Medium"/>
                <a:ea typeface="Golos Text Medium"/>
                <a:cs typeface="Golos Text Medium"/>
                <a:sym typeface="Golos Text Medium"/>
              </a:rPr>
              <a:t>Fraud Detection: </a:t>
            </a:r>
            <a:endParaRPr sz="2000" dirty="0">
              <a:latin typeface="Golos Text Medium"/>
              <a:ea typeface="Golos Text Medium"/>
              <a:cs typeface="Golos Text Medium"/>
              <a:sym typeface="Golos Text Medium"/>
            </a:endParaRPr>
          </a:p>
          <a:p>
            <a:pPr marL="0" lvl="0" indent="0" algn="l" rtl="0">
              <a:spcBef>
                <a:spcPts val="1000"/>
              </a:spcBef>
              <a:spcAft>
                <a:spcPts val="1000"/>
              </a:spcAft>
              <a:buNone/>
            </a:pPr>
            <a:r>
              <a:rPr lang="en-CA" dirty="0"/>
              <a:t>AI algorithms can be used to analyze customer  login and transactional  patterns to identify potential fraudulent activities.</a:t>
            </a:r>
            <a:endParaRPr dirty="0"/>
          </a:p>
        </p:txBody>
      </p:sp>
      <p:cxnSp>
        <p:nvCxnSpPr>
          <p:cNvPr id="479" name="Google Shape;479;p30"/>
          <p:cNvCxnSpPr/>
          <p:nvPr/>
        </p:nvCxnSpPr>
        <p:spPr>
          <a:xfrm>
            <a:off x="3875467" y="1460706"/>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0" name="Google Shape;480;p30"/>
          <p:cNvCxnSpPr/>
          <p:nvPr/>
        </p:nvCxnSpPr>
        <p:spPr>
          <a:xfrm>
            <a:off x="3390651" y="25717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81" name="Google Shape;481;p30"/>
          <p:cNvCxnSpPr/>
          <p:nvPr/>
        </p:nvCxnSpPr>
        <p:spPr>
          <a:xfrm>
            <a:off x="3449934" y="3665183"/>
            <a:ext cx="552600" cy="0"/>
          </a:xfrm>
          <a:prstGeom prst="straightConnector1">
            <a:avLst/>
          </a:prstGeom>
          <a:noFill/>
          <a:ln w="19050" cap="flat" cmpd="sng">
            <a:solidFill>
              <a:schemeClr val="dk1"/>
            </a:solidFill>
            <a:prstDash val="solid"/>
            <a:round/>
            <a:headEnd type="none" w="med" len="med"/>
            <a:tailEnd type="stealth" w="med" len="med"/>
          </a:ln>
        </p:spPr>
      </p:cxnSp>
      <p:sp>
        <p:nvSpPr>
          <p:cNvPr id="2" name="Left Brace 1">
            <a:extLst>
              <a:ext uri="{FF2B5EF4-FFF2-40B4-BE49-F238E27FC236}">
                <a16:creationId xmlns:a16="http://schemas.microsoft.com/office/drawing/2014/main" id="{8F053C8F-8D1F-29C2-FC2D-39A89CDF6416}"/>
              </a:ext>
            </a:extLst>
          </p:cNvPr>
          <p:cNvSpPr/>
          <p:nvPr/>
        </p:nvSpPr>
        <p:spPr>
          <a:xfrm>
            <a:off x="254440" y="1351722"/>
            <a:ext cx="254443" cy="477078"/>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3" name="Right Brace 2">
            <a:extLst>
              <a:ext uri="{FF2B5EF4-FFF2-40B4-BE49-F238E27FC236}">
                <a16:creationId xmlns:a16="http://schemas.microsoft.com/office/drawing/2014/main" id="{060EED24-205C-EE65-E520-34A68036FACE}"/>
              </a:ext>
            </a:extLst>
          </p:cNvPr>
          <p:cNvSpPr/>
          <p:nvPr/>
        </p:nvSpPr>
        <p:spPr>
          <a:xfrm>
            <a:off x="8635017" y="4389422"/>
            <a:ext cx="254443" cy="47707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9"/>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effectLst>
                  <a:outerShdw blurRad="50800" dist="38100" dir="2700000" algn="tl" rotWithShape="0">
                    <a:prstClr val="black">
                      <a:alpha val="40000"/>
                    </a:prstClr>
                  </a:outerShdw>
                </a:effectLst>
              </a:rPr>
              <a:t>Architecture</a:t>
            </a:r>
            <a:endParaRPr dirty="0">
              <a:effectLst>
                <a:outerShdw blurRad="50800" dist="38100" dir="2700000" algn="tl" rotWithShape="0">
                  <a:prstClr val="black">
                    <a:alpha val="40000"/>
                  </a:prstClr>
                </a:outerShdw>
              </a:effectLst>
            </a:endParaRPr>
          </a:p>
        </p:txBody>
      </p:sp>
      <p:sp>
        <p:nvSpPr>
          <p:cNvPr id="470" name="Google Shape;470;p29"/>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effectLst>
                  <a:outerShdw blurRad="50800" dist="38100" dir="2700000" algn="tl" rotWithShape="0">
                    <a:prstClr val="black">
                      <a:alpha val="40000"/>
                    </a:prstClr>
                  </a:outerShdw>
                </a:effectLst>
              </a:rPr>
              <a:t>04</a:t>
            </a:r>
            <a:endParaRPr dirty="0">
              <a:solidFill>
                <a:schemeClr val="accent1"/>
              </a:solidFill>
              <a:effectLst>
                <a:outerShdw blurRad="50800" dist="38100" dir="2700000" algn="tl" rotWithShape="0">
                  <a:prstClr val="black">
                    <a:alpha val="40000"/>
                  </a:prstClr>
                </a:outerShdw>
              </a:effectLst>
            </a:endParaRPr>
          </a:p>
        </p:txBody>
      </p:sp>
      <p:cxnSp>
        <p:nvCxnSpPr>
          <p:cNvPr id="471" name="Google Shape;471;p29"/>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472" name="Google Shape;472;p29"/>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grpSp>
        <p:nvGrpSpPr>
          <p:cNvPr id="2" name="Google Shape;210;p24">
            <a:extLst>
              <a:ext uri="{FF2B5EF4-FFF2-40B4-BE49-F238E27FC236}">
                <a16:creationId xmlns:a16="http://schemas.microsoft.com/office/drawing/2014/main" id="{49B311A3-53F3-497A-337A-30D14E0A7C45}"/>
              </a:ext>
            </a:extLst>
          </p:cNvPr>
          <p:cNvGrpSpPr/>
          <p:nvPr/>
        </p:nvGrpSpPr>
        <p:grpSpPr>
          <a:xfrm flipH="1">
            <a:off x="5932613" y="914389"/>
            <a:ext cx="3706695" cy="2550084"/>
            <a:chOff x="4388650" y="2224200"/>
            <a:chExt cx="1707525" cy="1174775"/>
          </a:xfrm>
        </p:grpSpPr>
        <p:sp>
          <p:nvSpPr>
            <p:cNvPr id="3" name="Google Shape;211;p24">
              <a:extLst>
                <a:ext uri="{FF2B5EF4-FFF2-40B4-BE49-F238E27FC236}">
                  <a16:creationId xmlns:a16="http://schemas.microsoft.com/office/drawing/2014/main" id="{21CA16AD-36F3-5239-49EF-F1BD6FA43F6B}"/>
                </a:ext>
              </a:extLst>
            </p:cNvPr>
            <p:cNvSpPr/>
            <p:nvPr/>
          </p:nvSpPr>
          <p:spPr>
            <a:xfrm>
              <a:off x="4422875" y="3236475"/>
              <a:ext cx="284875" cy="162500"/>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2;p24">
              <a:extLst>
                <a:ext uri="{FF2B5EF4-FFF2-40B4-BE49-F238E27FC236}">
                  <a16:creationId xmlns:a16="http://schemas.microsoft.com/office/drawing/2014/main" id="{DAB2B8AD-03C5-8E4D-59AA-ABC924A6BEF2}"/>
                </a:ext>
              </a:extLst>
            </p:cNvPr>
            <p:cNvSpPr/>
            <p:nvPr/>
          </p:nvSpPr>
          <p:spPr>
            <a:xfrm>
              <a:off x="4433850" y="3137400"/>
              <a:ext cx="302375" cy="24982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3;p24">
              <a:extLst>
                <a:ext uri="{FF2B5EF4-FFF2-40B4-BE49-F238E27FC236}">
                  <a16:creationId xmlns:a16="http://schemas.microsoft.com/office/drawing/2014/main" id="{C21B0E0A-C693-0542-A392-B7D50470133F}"/>
                </a:ext>
              </a:extLst>
            </p:cNvPr>
            <p:cNvSpPr/>
            <p:nvPr/>
          </p:nvSpPr>
          <p:spPr>
            <a:xfrm>
              <a:off x="5008550" y="2646000"/>
              <a:ext cx="577200" cy="331650"/>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4;p24">
              <a:extLst>
                <a:ext uri="{FF2B5EF4-FFF2-40B4-BE49-F238E27FC236}">
                  <a16:creationId xmlns:a16="http://schemas.microsoft.com/office/drawing/2014/main" id="{4C5D907D-7E47-F88C-5897-863BAA9A77D5}"/>
                </a:ext>
              </a:extLst>
            </p:cNvPr>
            <p:cNvSpPr/>
            <p:nvPr/>
          </p:nvSpPr>
          <p:spPr>
            <a:xfrm>
              <a:off x="4444500" y="2590075"/>
              <a:ext cx="711075" cy="6983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p24">
              <a:extLst>
                <a:ext uri="{FF2B5EF4-FFF2-40B4-BE49-F238E27FC236}">
                  <a16:creationId xmlns:a16="http://schemas.microsoft.com/office/drawing/2014/main" id="{279FC9B6-1A8B-19F8-3959-AFAFE3923B90}"/>
                </a:ext>
              </a:extLst>
            </p:cNvPr>
            <p:cNvSpPr/>
            <p:nvPr/>
          </p:nvSpPr>
          <p:spPr>
            <a:xfrm>
              <a:off x="4574225" y="2577925"/>
              <a:ext cx="590500" cy="215475"/>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6;p24">
              <a:extLst>
                <a:ext uri="{FF2B5EF4-FFF2-40B4-BE49-F238E27FC236}">
                  <a16:creationId xmlns:a16="http://schemas.microsoft.com/office/drawing/2014/main" id="{BF11C4EE-7FCE-2A2C-D7BF-B91B3704D3F5}"/>
                </a:ext>
              </a:extLst>
            </p:cNvPr>
            <p:cNvSpPr/>
            <p:nvPr/>
          </p:nvSpPr>
          <p:spPr>
            <a:xfrm>
              <a:off x="4590900" y="2586800"/>
              <a:ext cx="557175" cy="197700"/>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7;p24">
              <a:extLst>
                <a:ext uri="{FF2B5EF4-FFF2-40B4-BE49-F238E27FC236}">
                  <a16:creationId xmlns:a16="http://schemas.microsoft.com/office/drawing/2014/main" id="{15774A32-5C6B-965F-A9A1-F246A2939BFE}"/>
                </a:ext>
              </a:extLst>
            </p:cNvPr>
            <p:cNvSpPr/>
            <p:nvPr/>
          </p:nvSpPr>
          <p:spPr>
            <a:xfrm>
              <a:off x="4590825" y="2520000"/>
              <a:ext cx="586625" cy="223800"/>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8;p24">
              <a:extLst>
                <a:ext uri="{FF2B5EF4-FFF2-40B4-BE49-F238E27FC236}">
                  <a16:creationId xmlns:a16="http://schemas.microsoft.com/office/drawing/2014/main" id="{CBB7836E-8983-4888-9AB8-AD6573585EAC}"/>
                </a:ext>
              </a:extLst>
            </p:cNvPr>
            <p:cNvSpPr/>
            <p:nvPr/>
          </p:nvSpPr>
          <p:spPr>
            <a:xfrm>
              <a:off x="4606925" y="2321525"/>
              <a:ext cx="621150" cy="39760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9;p24">
              <a:extLst>
                <a:ext uri="{FF2B5EF4-FFF2-40B4-BE49-F238E27FC236}">
                  <a16:creationId xmlns:a16="http://schemas.microsoft.com/office/drawing/2014/main" id="{70E4D021-C0BA-BB4A-3941-91E20964DAF1}"/>
                </a:ext>
              </a:extLst>
            </p:cNvPr>
            <p:cNvSpPr/>
            <p:nvPr/>
          </p:nvSpPr>
          <p:spPr>
            <a:xfrm>
              <a:off x="4719000" y="2826275"/>
              <a:ext cx="401475" cy="46210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0;p24">
              <a:extLst>
                <a:ext uri="{FF2B5EF4-FFF2-40B4-BE49-F238E27FC236}">
                  <a16:creationId xmlns:a16="http://schemas.microsoft.com/office/drawing/2014/main" id="{C5EDBDBA-D930-BA83-D34C-5C5A560F2F28}"/>
                </a:ext>
              </a:extLst>
            </p:cNvPr>
            <p:cNvSpPr/>
            <p:nvPr/>
          </p:nvSpPr>
          <p:spPr>
            <a:xfrm>
              <a:off x="4705700" y="2820425"/>
              <a:ext cx="369125" cy="459575"/>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1;p24">
              <a:extLst>
                <a:ext uri="{FF2B5EF4-FFF2-40B4-BE49-F238E27FC236}">
                  <a16:creationId xmlns:a16="http://schemas.microsoft.com/office/drawing/2014/main" id="{AD7BB391-255F-008D-21BB-F8C7D15C08A4}"/>
                </a:ext>
              </a:extLst>
            </p:cNvPr>
            <p:cNvSpPr/>
            <p:nvPr/>
          </p:nvSpPr>
          <p:spPr>
            <a:xfrm>
              <a:off x="5487750" y="2687725"/>
              <a:ext cx="86000" cy="65025"/>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2;p24">
              <a:extLst>
                <a:ext uri="{FF2B5EF4-FFF2-40B4-BE49-F238E27FC236}">
                  <a16:creationId xmlns:a16="http://schemas.microsoft.com/office/drawing/2014/main" id="{2B395948-4CD0-9B94-25A8-BB4F1CFA2EBB}"/>
                </a:ext>
              </a:extLst>
            </p:cNvPr>
            <p:cNvSpPr/>
            <p:nvPr/>
          </p:nvSpPr>
          <p:spPr>
            <a:xfrm>
              <a:off x="5491475" y="2634400"/>
              <a:ext cx="118875" cy="90200"/>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3;p24">
              <a:extLst>
                <a:ext uri="{FF2B5EF4-FFF2-40B4-BE49-F238E27FC236}">
                  <a16:creationId xmlns:a16="http://schemas.microsoft.com/office/drawing/2014/main" id="{2B0C62A0-B9CA-1823-6184-CD961416817C}"/>
                </a:ext>
              </a:extLst>
            </p:cNvPr>
            <p:cNvSpPr/>
            <p:nvPr/>
          </p:nvSpPr>
          <p:spPr>
            <a:xfrm>
              <a:off x="5498250" y="2623925"/>
              <a:ext cx="117675" cy="64950"/>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4;p24">
              <a:extLst>
                <a:ext uri="{FF2B5EF4-FFF2-40B4-BE49-F238E27FC236}">
                  <a16:creationId xmlns:a16="http://schemas.microsoft.com/office/drawing/2014/main" id="{93511683-195D-3ABD-EE1F-6AFD576D35D1}"/>
                </a:ext>
              </a:extLst>
            </p:cNvPr>
            <p:cNvSpPr/>
            <p:nvPr/>
          </p:nvSpPr>
          <p:spPr>
            <a:xfrm>
              <a:off x="4786400" y="2462150"/>
              <a:ext cx="360800" cy="211625"/>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5;p24">
              <a:extLst>
                <a:ext uri="{FF2B5EF4-FFF2-40B4-BE49-F238E27FC236}">
                  <a16:creationId xmlns:a16="http://schemas.microsoft.com/office/drawing/2014/main" id="{BE958813-C65C-1FBB-BBC7-44EF097E77E7}"/>
                </a:ext>
              </a:extLst>
            </p:cNvPr>
            <p:cNvSpPr/>
            <p:nvPr/>
          </p:nvSpPr>
          <p:spPr>
            <a:xfrm>
              <a:off x="4841500" y="2474075"/>
              <a:ext cx="360800" cy="211625"/>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6;p24">
              <a:extLst>
                <a:ext uri="{FF2B5EF4-FFF2-40B4-BE49-F238E27FC236}">
                  <a16:creationId xmlns:a16="http://schemas.microsoft.com/office/drawing/2014/main" id="{DAF33741-D390-8398-1DA0-6A3C580A24CE}"/>
                </a:ext>
              </a:extLst>
            </p:cNvPr>
            <p:cNvSpPr/>
            <p:nvPr/>
          </p:nvSpPr>
          <p:spPr>
            <a:xfrm>
              <a:off x="4852100" y="2482925"/>
              <a:ext cx="339600" cy="193900"/>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7;p24">
              <a:extLst>
                <a:ext uri="{FF2B5EF4-FFF2-40B4-BE49-F238E27FC236}">
                  <a16:creationId xmlns:a16="http://schemas.microsoft.com/office/drawing/2014/main" id="{DDD9F74B-E7C0-45B9-109B-98474F77B104}"/>
                </a:ext>
              </a:extLst>
            </p:cNvPr>
            <p:cNvSpPr/>
            <p:nvPr/>
          </p:nvSpPr>
          <p:spPr>
            <a:xfrm>
              <a:off x="5110550" y="2563175"/>
              <a:ext cx="51225" cy="89100"/>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8;p24">
              <a:extLst>
                <a:ext uri="{FF2B5EF4-FFF2-40B4-BE49-F238E27FC236}">
                  <a16:creationId xmlns:a16="http://schemas.microsoft.com/office/drawing/2014/main" id="{B4B65A8B-948F-4E50-43F7-A10BE9517D47}"/>
                </a:ext>
              </a:extLst>
            </p:cNvPr>
            <p:cNvSpPr/>
            <p:nvPr/>
          </p:nvSpPr>
          <p:spPr>
            <a:xfrm>
              <a:off x="4967900" y="2531650"/>
              <a:ext cx="51275" cy="8907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p24">
              <a:extLst>
                <a:ext uri="{FF2B5EF4-FFF2-40B4-BE49-F238E27FC236}">
                  <a16:creationId xmlns:a16="http://schemas.microsoft.com/office/drawing/2014/main" id="{765DDE42-84DD-A619-26CF-7E526BFD110F}"/>
                </a:ext>
              </a:extLst>
            </p:cNvPr>
            <p:cNvSpPr/>
            <p:nvPr/>
          </p:nvSpPr>
          <p:spPr>
            <a:xfrm>
              <a:off x="5563000" y="2623925"/>
              <a:ext cx="144650" cy="6995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0;p24">
              <a:extLst>
                <a:ext uri="{FF2B5EF4-FFF2-40B4-BE49-F238E27FC236}">
                  <a16:creationId xmlns:a16="http://schemas.microsoft.com/office/drawing/2014/main" id="{B5423A4D-402F-8470-9D99-6BE025D67585}"/>
                </a:ext>
              </a:extLst>
            </p:cNvPr>
            <p:cNvSpPr/>
            <p:nvPr/>
          </p:nvSpPr>
          <p:spPr>
            <a:xfrm>
              <a:off x="5560725" y="2556250"/>
              <a:ext cx="98475" cy="106000"/>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1;p24">
              <a:extLst>
                <a:ext uri="{FF2B5EF4-FFF2-40B4-BE49-F238E27FC236}">
                  <a16:creationId xmlns:a16="http://schemas.microsoft.com/office/drawing/2014/main" id="{42E59248-7CAF-0ACD-96B3-B7A8E170E3A2}"/>
                </a:ext>
              </a:extLst>
            </p:cNvPr>
            <p:cNvSpPr/>
            <p:nvPr/>
          </p:nvSpPr>
          <p:spPr>
            <a:xfrm>
              <a:off x="4873700" y="2352750"/>
              <a:ext cx="192300" cy="110800"/>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2;p24">
              <a:extLst>
                <a:ext uri="{FF2B5EF4-FFF2-40B4-BE49-F238E27FC236}">
                  <a16:creationId xmlns:a16="http://schemas.microsoft.com/office/drawing/2014/main" id="{F0AFF6D7-5ADA-1B22-872E-4FE3BF9F3C1F}"/>
                </a:ext>
              </a:extLst>
            </p:cNvPr>
            <p:cNvSpPr/>
            <p:nvPr/>
          </p:nvSpPr>
          <p:spPr>
            <a:xfrm>
              <a:off x="4873700" y="2375275"/>
              <a:ext cx="16175" cy="26500"/>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3;p24">
              <a:extLst>
                <a:ext uri="{FF2B5EF4-FFF2-40B4-BE49-F238E27FC236}">
                  <a16:creationId xmlns:a16="http://schemas.microsoft.com/office/drawing/2014/main" id="{A6869404-0B6B-AF6F-EDAC-DE150F4C07B7}"/>
                </a:ext>
              </a:extLst>
            </p:cNvPr>
            <p:cNvSpPr/>
            <p:nvPr/>
          </p:nvSpPr>
          <p:spPr>
            <a:xfrm>
              <a:off x="4801900" y="2507750"/>
              <a:ext cx="50225" cy="713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4;p24">
              <a:extLst>
                <a:ext uri="{FF2B5EF4-FFF2-40B4-BE49-F238E27FC236}">
                  <a16:creationId xmlns:a16="http://schemas.microsoft.com/office/drawing/2014/main" id="{0686D749-6E5A-F079-F158-38DF9647FE51}"/>
                </a:ext>
              </a:extLst>
            </p:cNvPr>
            <p:cNvSpPr/>
            <p:nvPr/>
          </p:nvSpPr>
          <p:spPr>
            <a:xfrm>
              <a:off x="4799725" y="2506000"/>
              <a:ext cx="39675" cy="70200"/>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5;p24">
              <a:extLst>
                <a:ext uri="{FF2B5EF4-FFF2-40B4-BE49-F238E27FC236}">
                  <a16:creationId xmlns:a16="http://schemas.microsoft.com/office/drawing/2014/main" id="{2F4EA2DC-25AA-90E9-F0DC-3E3548AABCDE}"/>
                </a:ext>
              </a:extLst>
            </p:cNvPr>
            <p:cNvSpPr/>
            <p:nvPr/>
          </p:nvSpPr>
          <p:spPr>
            <a:xfrm>
              <a:off x="4812500" y="2313275"/>
              <a:ext cx="60150" cy="225100"/>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6;p24">
              <a:extLst>
                <a:ext uri="{FF2B5EF4-FFF2-40B4-BE49-F238E27FC236}">
                  <a16:creationId xmlns:a16="http://schemas.microsoft.com/office/drawing/2014/main" id="{821F3E98-308D-9489-D93A-AF57FC605678}"/>
                </a:ext>
              </a:extLst>
            </p:cNvPr>
            <p:cNvSpPr/>
            <p:nvPr/>
          </p:nvSpPr>
          <p:spPr>
            <a:xfrm>
              <a:off x="5479800" y="2765175"/>
              <a:ext cx="50275" cy="32250"/>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7;p24">
              <a:extLst>
                <a:ext uri="{FF2B5EF4-FFF2-40B4-BE49-F238E27FC236}">
                  <a16:creationId xmlns:a16="http://schemas.microsoft.com/office/drawing/2014/main" id="{DCC141D8-6774-B7CF-A5A0-EFC2F28C2DE2}"/>
                </a:ext>
              </a:extLst>
            </p:cNvPr>
            <p:cNvSpPr/>
            <p:nvPr/>
          </p:nvSpPr>
          <p:spPr>
            <a:xfrm>
              <a:off x="5432425" y="2845550"/>
              <a:ext cx="47625" cy="37750"/>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8;p24">
              <a:extLst>
                <a:ext uri="{FF2B5EF4-FFF2-40B4-BE49-F238E27FC236}">
                  <a16:creationId xmlns:a16="http://schemas.microsoft.com/office/drawing/2014/main" id="{7A4AC56D-085C-6423-ADE1-A8D313483989}"/>
                </a:ext>
              </a:extLst>
            </p:cNvPr>
            <p:cNvSpPr/>
            <p:nvPr/>
          </p:nvSpPr>
          <p:spPr>
            <a:xfrm>
              <a:off x="5369900" y="2895850"/>
              <a:ext cx="43275" cy="44300"/>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9;p24">
              <a:extLst>
                <a:ext uri="{FF2B5EF4-FFF2-40B4-BE49-F238E27FC236}">
                  <a16:creationId xmlns:a16="http://schemas.microsoft.com/office/drawing/2014/main" id="{CFF7FEB0-32F8-DAA5-459B-9132DEF521DF}"/>
                </a:ext>
              </a:extLst>
            </p:cNvPr>
            <p:cNvSpPr/>
            <p:nvPr/>
          </p:nvSpPr>
          <p:spPr>
            <a:xfrm>
              <a:off x="5292900" y="2921750"/>
              <a:ext cx="30075" cy="51950"/>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0;p24">
              <a:extLst>
                <a:ext uri="{FF2B5EF4-FFF2-40B4-BE49-F238E27FC236}">
                  <a16:creationId xmlns:a16="http://schemas.microsoft.com/office/drawing/2014/main" id="{81F33885-1697-1350-14B8-1614D8C61505}"/>
                </a:ext>
              </a:extLst>
            </p:cNvPr>
            <p:cNvSpPr/>
            <p:nvPr/>
          </p:nvSpPr>
          <p:spPr>
            <a:xfrm>
              <a:off x="5185875" y="2911900"/>
              <a:ext cx="26675" cy="60050"/>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1;p24">
              <a:extLst>
                <a:ext uri="{FF2B5EF4-FFF2-40B4-BE49-F238E27FC236}">
                  <a16:creationId xmlns:a16="http://schemas.microsoft.com/office/drawing/2014/main" id="{28A95935-635E-F5C2-849A-1F3E8FF0A034}"/>
                </a:ext>
              </a:extLst>
            </p:cNvPr>
            <p:cNvSpPr/>
            <p:nvPr/>
          </p:nvSpPr>
          <p:spPr>
            <a:xfrm>
              <a:off x="4491350" y="3171375"/>
              <a:ext cx="228400" cy="188525"/>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24">
              <a:extLst>
                <a:ext uri="{FF2B5EF4-FFF2-40B4-BE49-F238E27FC236}">
                  <a16:creationId xmlns:a16="http://schemas.microsoft.com/office/drawing/2014/main" id="{C44F2DC2-8CB7-6045-F5E3-951F6C033E12}"/>
                </a:ext>
              </a:extLst>
            </p:cNvPr>
            <p:cNvSpPr/>
            <p:nvPr/>
          </p:nvSpPr>
          <p:spPr>
            <a:xfrm>
              <a:off x="5269600" y="2224200"/>
              <a:ext cx="826575" cy="449875"/>
            </a:xfrm>
            <a:custGeom>
              <a:avLst/>
              <a:gdLst/>
              <a:ahLst/>
              <a:cxnLst/>
              <a:rect l="l" t="t" r="r" b="b"/>
              <a:pathLst>
                <a:path w="33063" h="17995" extrusionOk="0">
                  <a:moveTo>
                    <a:pt x="0" y="0"/>
                  </a:moveTo>
                  <a:lnTo>
                    <a:pt x="0" y="17995"/>
                  </a:lnTo>
                  <a:lnTo>
                    <a:pt x="2533" y="15262"/>
                  </a:lnTo>
                  <a:lnTo>
                    <a:pt x="33062" y="15262"/>
                  </a:lnTo>
                  <a:lnTo>
                    <a:pt x="330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24">
              <a:extLst>
                <a:ext uri="{FF2B5EF4-FFF2-40B4-BE49-F238E27FC236}">
                  <a16:creationId xmlns:a16="http://schemas.microsoft.com/office/drawing/2014/main" id="{5B43A5DF-4C98-4C59-7640-44D3E6DD670E}"/>
                </a:ext>
              </a:extLst>
            </p:cNvPr>
            <p:cNvSpPr/>
            <p:nvPr/>
          </p:nvSpPr>
          <p:spPr>
            <a:xfrm>
              <a:off x="5851600" y="2306750"/>
              <a:ext cx="215675" cy="196525"/>
            </a:xfrm>
            <a:custGeom>
              <a:avLst/>
              <a:gdLst/>
              <a:ahLst/>
              <a:cxnLst/>
              <a:rect l="l" t="t" r="r" b="b"/>
              <a:pathLst>
                <a:path w="8627" h="7861" extrusionOk="0">
                  <a:moveTo>
                    <a:pt x="4313" y="0"/>
                  </a:moveTo>
                  <a:cubicBezTo>
                    <a:pt x="3307" y="0"/>
                    <a:pt x="2302" y="384"/>
                    <a:pt x="1534" y="1151"/>
                  </a:cubicBezTo>
                  <a:cubicBezTo>
                    <a:pt x="0" y="2687"/>
                    <a:pt x="0" y="5174"/>
                    <a:pt x="1534" y="6709"/>
                  </a:cubicBezTo>
                  <a:cubicBezTo>
                    <a:pt x="2302" y="7477"/>
                    <a:pt x="3307" y="7861"/>
                    <a:pt x="4313" y="7861"/>
                  </a:cubicBezTo>
                  <a:cubicBezTo>
                    <a:pt x="5319" y="7861"/>
                    <a:pt x="6325" y="7477"/>
                    <a:pt x="7092" y="6709"/>
                  </a:cubicBezTo>
                  <a:cubicBezTo>
                    <a:pt x="8626" y="5174"/>
                    <a:pt x="8626" y="2687"/>
                    <a:pt x="7092" y="1151"/>
                  </a:cubicBezTo>
                  <a:cubicBezTo>
                    <a:pt x="6325" y="384"/>
                    <a:pt x="5319" y="0"/>
                    <a:pt x="4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24">
              <a:extLst>
                <a:ext uri="{FF2B5EF4-FFF2-40B4-BE49-F238E27FC236}">
                  <a16:creationId xmlns:a16="http://schemas.microsoft.com/office/drawing/2014/main" id="{BF1FFAD5-5B0D-4DC0-FA11-C4814C9118A2}"/>
                </a:ext>
              </a:extLst>
            </p:cNvPr>
            <p:cNvSpPr/>
            <p:nvPr/>
          </p:nvSpPr>
          <p:spPr>
            <a:xfrm>
              <a:off x="5312100" y="2329950"/>
              <a:ext cx="496750" cy="16000"/>
            </a:xfrm>
            <a:custGeom>
              <a:avLst/>
              <a:gdLst/>
              <a:ahLst/>
              <a:cxnLst/>
              <a:rect l="l" t="t" r="r" b="b"/>
              <a:pathLst>
                <a:path w="19870" h="640" extrusionOk="0">
                  <a:moveTo>
                    <a:pt x="320" y="1"/>
                  </a:moveTo>
                  <a:cubicBezTo>
                    <a:pt x="142" y="1"/>
                    <a:pt x="0" y="143"/>
                    <a:pt x="0" y="320"/>
                  </a:cubicBezTo>
                  <a:cubicBezTo>
                    <a:pt x="0" y="496"/>
                    <a:pt x="142" y="640"/>
                    <a:pt x="320" y="640"/>
                  </a:cubicBezTo>
                  <a:lnTo>
                    <a:pt x="19550" y="640"/>
                  </a:lnTo>
                  <a:cubicBezTo>
                    <a:pt x="19728" y="640"/>
                    <a:pt x="19870" y="496"/>
                    <a:pt x="19870" y="320"/>
                  </a:cubicBezTo>
                  <a:cubicBezTo>
                    <a:pt x="19870" y="143"/>
                    <a:pt x="19728" y="1"/>
                    <a:pt x="19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24">
              <a:extLst>
                <a:ext uri="{FF2B5EF4-FFF2-40B4-BE49-F238E27FC236}">
                  <a16:creationId xmlns:a16="http://schemas.microsoft.com/office/drawing/2014/main" id="{47604218-9052-B663-C719-9E0302F9DE2F}"/>
                </a:ext>
              </a:extLst>
            </p:cNvPr>
            <p:cNvSpPr/>
            <p:nvPr/>
          </p:nvSpPr>
          <p:spPr>
            <a:xfrm>
              <a:off x="5623275" y="2389025"/>
              <a:ext cx="185575" cy="16000"/>
            </a:xfrm>
            <a:custGeom>
              <a:avLst/>
              <a:gdLst/>
              <a:ahLst/>
              <a:cxnLst/>
              <a:rect l="l" t="t" r="r" b="b"/>
              <a:pathLst>
                <a:path w="7423" h="640" extrusionOk="0">
                  <a:moveTo>
                    <a:pt x="320" y="1"/>
                  </a:moveTo>
                  <a:cubicBezTo>
                    <a:pt x="143" y="1"/>
                    <a:pt x="1" y="143"/>
                    <a:pt x="1" y="320"/>
                  </a:cubicBezTo>
                  <a:cubicBezTo>
                    <a:pt x="1" y="497"/>
                    <a:pt x="143" y="640"/>
                    <a:pt x="320" y="640"/>
                  </a:cubicBezTo>
                  <a:lnTo>
                    <a:pt x="7103" y="640"/>
                  </a:lnTo>
                  <a:cubicBezTo>
                    <a:pt x="7281" y="640"/>
                    <a:pt x="7423" y="497"/>
                    <a:pt x="7423" y="320"/>
                  </a:cubicBezTo>
                  <a:cubicBezTo>
                    <a:pt x="7423" y="143"/>
                    <a:pt x="7281" y="1"/>
                    <a:pt x="7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24">
              <a:extLst>
                <a:ext uri="{FF2B5EF4-FFF2-40B4-BE49-F238E27FC236}">
                  <a16:creationId xmlns:a16="http://schemas.microsoft.com/office/drawing/2014/main" id="{B54D6FD9-459E-0892-973F-A1E1A8D006CA}"/>
                </a:ext>
              </a:extLst>
            </p:cNvPr>
            <p:cNvSpPr/>
            <p:nvPr/>
          </p:nvSpPr>
          <p:spPr>
            <a:xfrm>
              <a:off x="5308075" y="2389025"/>
              <a:ext cx="288225" cy="16000"/>
            </a:xfrm>
            <a:custGeom>
              <a:avLst/>
              <a:gdLst/>
              <a:ahLst/>
              <a:cxnLst/>
              <a:rect l="l" t="t" r="r" b="b"/>
              <a:pathLst>
                <a:path w="11529" h="640" extrusionOk="0">
                  <a:moveTo>
                    <a:pt x="320" y="1"/>
                  </a:moveTo>
                  <a:cubicBezTo>
                    <a:pt x="144" y="1"/>
                    <a:pt x="0" y="143"/>
                    <a:pt x="0" y="320"/>
                  </a:cubicBezTo>
                  <a:cubicBezTo>
                    <a:pt x="0" y="496"/>
                    <a:pt x="144" y="640"/>
                    <a:pt x="320" y="640"/>
                  </a:cubicBezTo>
                  <a:lnTo>
                    <a:pt x="11209" y="640"/>
                  </a:lnTo>
                  <a:cubicBezTo>
                    <a:pt x="11387" y="640"/>
                    <a:pt x="11529" y="496"/>
                    <a:pt x="11529" y="320"/>
                  </a:cubicBezTo>
                  <a:cubicBezTo>
                    <a:pt x="11529" y="143"/>
                    <a:pt x="11387" y="1"/>
                    <a:pt x="1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7;p24">
              <a:extLst>
                <a:ext uri="{FF2B5EF4-FFF2-40B4-BE49-F238E27FC236}">
                  <a16:creationId xmlns:a16="http://schemas.microsoft.com/office/drawing/2014/main" id="{D20590AA-FD35-111D-ECA0-4441334297F9}"/>
                </a:ext>
              </a:extLst>
            </p:cNvPr>
            <p:cNvSpPr/>
            <p:nvPr/>
          </p:nvSpPr>
          <p:spPr>
            <a:xfrm>
              <a:off x="5312100" y="2448100"/>
              <a:ext cx="496750" cy="16000"/>
            </a:xfrm>
            <a:custGeom>
              <a:avLst/>
              <a:gdLst/>
              <a:ahLst/>
              <a:cxnLst/>
              <a:rect l="l" t="t" r="r" b="b"/>
              <a:pathLst>
                <a:path w="19870" h="640" extrusionOk="0">
                  <a:moveTo>
                    <a:pt x="320" y="0"/>
                  </a:moveTo>
                  <a:cubicBezTo>
                    <a:pt x="142" y="0"/>
                    <a:pt x="0" y="144"/>
                    <a:pt x="0" y="320"/>
                  </a:cubicBezTo>
                  <a:cubicBezTo>
                    <a:pt x="0" y="497"/>
                    <a:pt x="142" y="640"/>
                    <a:pt x="320" y="640"/>
                  </a:cubicBezTo>
                  <a:lnTo>
                    <a:pt x="19550" y="640"/>
                  </a:lnTo>
                  <a:cubicBezTo>
                    <a:pt x="19728" y="640"/>
                    <a:pt x="19870" y="497"/>
                    <a:pt x="19870" y="320"/>
                  </a:cubicBezTo>
                  <a:cubicBezTo>
                    <a:pt x="19870" y="144"/>
                    <a:pt x="19728" y="0"/>
                    <a:pt x="195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8;p24">
              <a:extLst>
                <a:ext uri="{FF2B5EF4-FFF2-40B4-BE49-F238E27FC236}">
                  <a16:creationId xmlns:a16="http://schemas.microsoft.com/office/drawing/2014/main" id="{E6C161B4-9B79-3413-847A-3D9D5B5D1B00}"/>
                </a:ext>
              </a:extLst>
            </p:cNvPr>
            <p:cNvSpPr/>
            <p:nvPr/>
          </p:nvSpPr>
          <p:spPr>
            <a:xfrm>
              <a:off x="5657100" y="2507200"/>
              <a:ext cx="151750" cy="16025"/>
            </a:xfrm>
            <a:custGeom>
              <a:avLst/>
              <a:gdLst/>
              <a:ahLst/>
              <a:cxnLst/>
              <a:rect l="l" t="t" r="r" b="b"/>
              <a:pathLst>
                <a:path w="6070" h="641" extrusionOk="0">
                  <a:moveTo>
                    <a:pt x="320" y="1"/>
                  </a:moveTo>
                  <a:cubicBezTo>
                    <a:pt x="143" y="1"/>
                    <a:pt x="1" y="143"/>
                    <a:pt x="1" y="321"/>
                  </a:cubicBezTo>
                  <a:cubicBezTo>
                    <a:pt x="1" y="496"/>
                    <a:pt x="143" y="640"/>
                    <a:pt x="320" y="640"/>
                  </a:cubicBezTo>
                  <a:lnTo>
                    <a:pt x="5750" y="640"/>
                  </a:lnTo>
                  <a:cubicBezTo>
                    <a:pt x="5928" y="640"/>
                    <a:pt x="6070" y="496"/>
                    <a:pt x="6070" y="321"/>
                  </a:cubicBezTo>
                  <a:cubicBezTo>
                    <a:pt x="6070" y="143"/>
                    <a:pt x="5928" y="1"/>
                    <a:pt x="5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9;p24">
              <a:extLst>
                <a:ext uri="{FF2B5EF4-FFF2-40B4-BE49-F238E27FC236}">
                  <a16:creationId xmlns:a16="http://schemas.microsoft.com/office/drawing/2014/main" id="{F3A12330-DCF2-624A-BE02-C2978EDBA38E}"/>
                </a:ext>
              </a:extLst>
            </p:cNvPr>
            <p:cNvSpPr/>
            <p:nvPr/>
          </p:nvSpPr>
          <p:spPr>
            <a:xfrm>
              <a:off x="5429550" y="2507200"/>
              <a:ext cx="201875" cy="16025"/>
            </a:xfrm>
            <a:custGeom>
              <a:avLst/>
              <a:gdLst/>
              <a:ahLst/>
              <a:cxnLst/>
              <a:rect l="l" t="t" r="r" b="b"/>
              <a:pathLst>
                <a:path w="8075" h="641" extrusionOk="0">
                  <a:moveTo>
                    <a:pt x="320" y="1"/>
                  </a:moveTo>
                  <a:cubicBezTo>
                    <a:pt x="145" y="1"/>
                    <a:pt x="1" y="143"/>
                    <a:pt x="1" y="321"/>
                  </a:cubicBezTo>
                  <a:cubicBezTo>
                    <a:pt x="1" y="496"/>
                    <a:pt x="145" y="640"/>
                    <a:pt x="320" y="640"/>
                  </a:cubicBezTo>
                  <a:lnTo>
                    <a:pt x="7754" y="640"/>
                  </a:lnTo>
                  <a:cubicBezTo>
                    <a:pt x="7932" y="640"/>
                    <a:pt x="8074" y="496"/>
                    <a:pt x="8074" y="321"/>
                  </a:cubicBezTo>
                  <a:cubicBezTo>
                    <a:pt x="8074" y="143"/>
                    <a:pt x="7932" y="1"/>
                    <a:pt x="7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0;p24">
              <a:extLst>
                <a:ext uri="{FF2B5EF4-FFF2-40B4-BE49-F238E27FC236}">
                  <a16:creationId xmlns:a16="http://schemas.microsoft.com/office/drawing/2014/main" id="{E54D8896-6597-1410-9766-6E5F5B38FD8A}"/>
                </a:ext>
              </a:extLst>
            </p:cNvPr>
            <p:cNvSpPr/>
            <p:nvPr/>
          </p:nvSpPr>
          <p:spPr>
            <a:xfrm>
              <a:off x="5493200" y="2531950"/>
              <a:ext cx="70325" cy="122725"/>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p24">
              <a:extLst>
                <a:ext uri="{FF2B5EF4-FFF2-40B4-BE49-F238E27FC236}">
                  <a16:creationId xmlns:a16="http://schemas.microsoft.com/office/drawing/2014/main" id="{428164AD-2A57-CD91-058F-44E77C058CA6}"/>
                </a:ext>
              </a:extLst>
            </p:cNvPr>
            <p:cNvSpPr/>
            <p:nvPr/>
          </p:nvSpPr>
          <p:spPr>
            <a:xfrm>
              <a:off x="5503650" y="2630150"/>
              <a:ext cx="104675" cy="57775"/>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2;p24">
              <a:extLst>
                <a:ext uri="{FF2B5EF4-FFF2-40B4-BE49-F238E27FC236}">
                  <a16:creationId xmlns:a16="http://schemas.microsoft.com/office/drawing/2014/main" id="{ACDDB275-E0B2-5739-669D-7301F3CDFFCE}"/>
                </a:ext>
              </a:extLst>
            </p:cNvPr>
            <p:cNvSpPr/>
            <p:nvPr/>
          </p:nvSpPr>
          <p:spPr>
            <a:xfrm>
              <a:off x="5527175" y="2641900"/>
              <a:ext cx="59900" cy="34300"/>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3;p24">
              <a:extLst>
                <a:ext uri="{FF2B5EF4-FFF2-40B4-BE49-F238E27FC236}">
                  <a16:creationId xmlns:a16="http://schemas.microsoft.com/office/drawing/2014/main" id="{806CF743-2A6B-DFB5-4C02-0F35872423D7}"/>
                </a:ext>
              </a:extLst>
            </p:cNvPr>
            <p:cNvSpPr/>
            <p:nvPr/>
          </p:nvSpPr>
          <p:spPr>
            <a:xfrm>
              <a:off x="5527450" y="2649750"/>
              <a:ext cx="52800" cy="26450"/>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4;p24">
              <a:extLst>
                <a:ext uri="{FF2B5EF4-FFF2-40B4-BE49-F238E27FC236}">
                  <a16:creationId xmlns:a16="http://schemas.microsoft.com/office/drawing/2014/main" id="{4B5E7B74-CD36-254C-45DD-96DBC5A7A980}"/>
                </a:ext>
              </a:extLst>
            </p:cNvPr>
            <p:cNvSpPr/>
            <p:nvPr/>
          </p:nvSpPr>
          <p:spPr>
            <a:xfrm>
              <a:off x="5104300" y="2733650"/>
              <a:ext cx="443350" cy="244000"/>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5;p24">
              <a:extLst>
                <a:ext uri="{FF2B5EF4-FFF2-40B4-BE49-F238E27FC236}">
                  <a16:creationId xmlns:a16="http://schemas.microsoft.com/office/drawing/2014/main" id="{A09126F2-E9E0-F349-7D46-70EB9658DAFD}"/>
                </a:ext>
              </a:extLst>
            </p:cNvPr>
            <p:cNvSpPr/>
            <p:nvPr/>
          </p:nvSpPr>
          <p:spPr>
            <a:xfrm>
              <a:off x="4549275" y="2667375"/>
              <a:ext cx="142750" cy="163300"/>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6;p24">
              <a:extLst>
                <a:ext uri="{FF2B5EF4-FFF2-40B4-BE49-F238E27FC236}">
                  <a16:creationId xmlns:a16="http://schemas.microsoft.com/office/drawing/2014/main" id="{CCC8861E-BA92-BD74-008C-D1D647C4B49C}"/>
                </a:ext>
              </a:extLst>
            </p:cNvPr>
            <p:cNvSpPr/>
            <p:nvPr/>
          </p:nvSpPr>
          <p:spPr>
            <a:xfrm>
              <a:off x="4539175" y="2681025"/>
              <a:ext cx="125200" cy="130775"/>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7;p24">
              <a:extLst>
                <a:ext uri="{FF2B5EF4-FFF2-40B4-BE49-F238E27FC236}">
                  <a16:creationId xmlns:a16="http://schemas.microsoft.com/office/drawing/2014/main" id="{3AADA6C3-2204-10A6-ADF4-9586BE27C0B4}"/>
                </a:ext>
              </a:extLst>
            </p:cNvPr>
            <p:cNvSpPr/>
            <p:nvPr/>
          </p:nvSpPr>
          <p:spPr>
            <a:xfrm>
              <a:off x="4558700" y="2709425"/>
              <a:ext cx="52075" cy="56600"/>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8;p24">
              <a:extLst>
                <a:ext uri="{FF2B5EF4-FFF2-40B4-BE49-F238E27FC236}">
                  <a16:creationId xmlns:a16="http://schemas.microsoft.com/office/drawing/2014/main" id="{3E3602F0-C288-5804-897C-824DA73F2CFE}"/>
                </a:ext>
              </a:extLst>
            </p:cNvPr>
            <p:cNvSpPr/>
            <p:nvPr/>
          </p:nvSpPr>
          <p:spPr>
            <a:xfrm>
              <a:off x="4570225" y="2711200"/>
              <a:ext cx="53825" cy="6212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9;p24">
              <a:extLst>
                <a:ext uri="{FF2B5EF4-FFF2-40B4-BE49-F238E27FC236}">
                  <a16:creationId xmlns:a16="http://schemas.microsoft.com/office/drawing/2014/main" id="{62D62C29-D9F2-F888-F6EF-D74C1BAA867B}"/>
                </a:ext>
              </a:extLst>
            </p:cNvPr>
            <p:cNvSpPr/>
            <p:nvPr/>
          </p:nvSpPr>
          <p:spPr>
            <a:xfrm>
              <a:off x="4388650" y="2693800"/>
              <a:ext cx="248175" cy="388675"/>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0;p24">
              <a:extLst>
                <a:ext uri="{FF2B5EF4-FFF2-40B4-BE49-F238E27FC236}">
                  <a16:creationId xmlns:a16="http://schemas.microsoft.com/office/drawing/2014/main" id="{450BC2F6-C6FE-EAF5-6C06-999BB7D5C390}"/>
                </a:ext>
              </a:extLst>
            </p:cNvPr>
            <p:cNvSpPr/>
            <p:nvPr/>
          </p:nvSpPr>
          <p:spPr>
            <a:xfrm>
              <a:off x="4536375" y="3004175"/>
              <a:ext cx="39600" cy="46225"/>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1;p24">
              <a:extLst>
                <a:ext uri="{FF2B5EF4-FFF2-40B4-BE49-F238E27FC236}">
                  <a16:creationId xmlns:a16="http://schemas.microsoft.com/office/drawing/2014/main" id="{E0CA269B-AFB3-7D54-D203-2BEE4D0E0144}"/>
                </a:ext>
              </a:extLst>
            </p:cNvPr>
            <p:cNvSpPr/>
            <p:nvPr/>
          </p:nvSpPr>
          <p:spPr>
            <a:xfrm>
              <a:off x="4478025" y="2969150"/>
              <a:ext cx="34275" cy="49525"/>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2;p24">
              <a:extLst>
                <a:ext uri="{FF2B5EF4-FFF2-40B4-BE49-F238E27FC236}">
                  <a16:creationId xmlns:a16="http://schemas.microsoft.com/office/drawing/2014/main" id="{4EC31367-6B3C-17AC-5368-A0A8A48E43B2}"/>
                </a:ext>
              </a:extLst>
            </p:cNvPr>
            <p:cNvSpPr/>
            <p:nvPr/>
          </p:nvSpPr>
          <p:spPr>
            <a:xfrm>
              <a:off x="4420950" y="2921975"/>
              <a:ext cx="43075" cy="45100"/>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3;p24">
              <a:extLst>
                <a:ext uri="{FF2B5EF4-FFF2-40B4-BE49-F238E27FC236}">
                  <a16:creationId xmlns:a16="http://schemas.microsoft.com/office/drawing/2014/main" id="{1EE9A9EA-905D-9C87-CA04-FFB2713396B3}"/>
                </a:ext>
              </a:extLst>
            </p:cNvPr>
            <p:cNvSpPr/>
            <p:nvPr/>
          </p:nvSpPr>
          <p:spPr>
            <a:xfrm>
              <a:off x="4390800" y="2860925"/>
              <a:ext cx="53375" cy="18200"/>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p24">
              <a:extLst>
                <a:ext uri="{FF2B5EF4-FFF2-40B4-BE49-F238E27FC236}">
                  <a16:creationId xmlns:a16="http://schemas.microsoft.com/office/drawing/2014/main" id="{1CB39CC8-71AF-73CD-FA49-D492940B51DB}"/>
                </a:ext>
              </a:extLst>
            </p:cNvPr>
            <p:cNvSpPr/>
            <p:nvPr/>
          </p:nvSpPr>
          <p:spPr>
            <a:xfrm>
              <a:off x="4402425" y="2780550"/>
              <a:ext cx="54775" cy="22625"/>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5;p24">
              <a:extLst>
                <a:ext uri="{FF2B5EF4-FFF2-40B4-BE49-F238E27FC236}">
                  <a16:creationId xmlns:a16="http://schemas.microsoft.com/office/drawing/2014/main" id="{B951C7CD-B561-E0F7-98E5-DA12D1EA413A}"/>
                </a:ext>
              </a:extLst>
            </p:cNvPr>
            <p:cNvSpPr/>
            <p:nvPr/>
          </p:nvSpPr>
          <p:spPr>
            <a:xfrm>
              <a:off x="4448400" y="2716850"/>
              <a:ext cx="46000" cy="41400"/>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6;p24">
              <a:extLst>
                <a:ext uri="{FF2B5EF4-FFF2-40B4-BE49-F238E27FC236}">
                  <a16:creationId xmlns:a16="http://schemas.microsoft.com/office/drawing/2014/main" id="{EF4948E3-A758-1E4B-BAF7-2FEACE048680}"/>
                </a:ext>
              </a:extLst>
            </p:cNvPr>
            <p:cNvSpPr/>
            <p:nvPr/>
          </p:nvSpPr>
          <p:spPr>
            <a:xfrm>
              <a:off x="4512700" y="2693975"/>
              <a:ext cx="25925" cy="53825"/>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7;p24">
              <a:extLst>
                <a:ext uri="{FF2B5EF4-FFF2-40B4-BE49-F238E27FC236}">
                  <a16:creationId xmlns:a16="http://schemas.microsoft.com/office/drawing/2014/main" id="{6537C514-05B3-E2D5-EFA5-8AB4F2F04A37}"/>
                </a:ext>
              </a:extLst>
            </p:cNvPr>
            <p:cNvSpPr/>
            <p:nvPr/>
          </p:nvSpPr>
          <p:spPr>
            <a:xfrm>
              <a:off x="4579075" y="3019075"/>
              <a:ext cx="70150" cy="84325"/>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8;p24">
              <a:extLst>
                <a:ext uri="{FF2B5EF4-FFF2-40B4-BE49-F238E27FC236}">
                  <a16:creationId xmlns:a16="http://schemas.microsoft.com/office/drawing/2014/main" id="{2A8D78B7-B5FA-EF8B-3C4B-96446384BE79}"/>
                </a:ext>
              </a:extLst>
            </p:cNvPr>
            <p:cNvSpPr/>
            <p:nvPr/>
          </p:nvSpPr>
          <p:spPr>
            <a:xfrm>
              <a:off x="4648500" y="3125450"/>
              <a:ext cx="87500" cy="43550"/>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p24">
              <a:extLst>
                <a:ext uri="{FF2B5EF4-FFF2-40B4-BE49-F238E27FC236}">
                  <a16:creationId xmlns:a16="http://schemas.microsoft.com/office/drawing/2014/main" id="{D158F41F-FBFD-1010-F98B-8E0DA64899F4}"/>
                </a:ext>
              </a:extLst>
            </p:cNvPr>
            <p:cNvSpPr/>
            <p:nvPr/>
          </p:nvSpPr>
          <p:spPr>
            <a:xfrm>
              <a:off x="4603800" y="3032650"/>
              <a:ext cx="98225" cy="111025"/>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0;p24">
              <a:extLst>
                <a:ext uri="{FF2B5EF4-FFF2-40B4-BE49-F238E27FC236}">
                  <a16:creationId xmlns:a16="http://schemas.microsoft.com/office/drawing/2014/main" id="{6CEDA603-981A-56F7-3546-0EB5D26E6FA8}"/>
                </a:ext>
              </a:extLst>
            </p:cNvPr>
            <p:cNvSpPr/>
            <p:nvPr/>
          </p:nvSpPr>
          <p:spPr>
            <a:xfrm>
              <a:off x="4634850" y="3040650"/>
              <a:ext cx="79750" cy="104700"/>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1;p24">
              <a:extLst>
                <a:ext uri="{FF2B5EF4-FFF2-40B4-BE49-F238E27FC236}">
                  <a16:creationId xmlns:a16="http://schemas.microsoft.com/office/drawing/2014/main" id="{F267A965-29FC-CFCB-F124-2CEAADCF2C43}"/>
                </a:ext>
              </a:extLst>
            </p:cNvPr>
            <p:cNvSpPr/>
            <p:nvPr/>
          </p:nvSpPr>
          <p:spPr>
            <a:xfrm>
              <a:off x="4653975" y="3055700"/>
              <a:ext cx="54575" cy="78775"/>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72;p24">
              <a:extLst>
                <a:ext uri="{FF2B5EF4-FFF2-40B4-BE49-F238E27FC236}">
                  <a16:creationId xmlns:a16="http://schemas.microsoft.com/office/drawing/2014/main" id="{7986AC8D-8868-C5BB-7E26-04DAB0B5BE78}"/>
                </a:ext>
              </a:extLst>
            </p:cNvPr>
            <p:cNvSpPr/>
            <p:nvPr/>
          </p:nvSpPr>
          <p:spPr>
            <a:xfrm>
              <a:off x="4649375" y="3055725"/>
              <a:ext cx="48875" cy="73525"/>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73;p24">
              <a:extLst>
                <a:ext uri="{FF2B5EF4-FFF2-40B4-BE49-F238E27FC236}">
                  <a16:creationId xmlns:a16="http://schemas.microsoft.com/office/drawing/2014/main" id="{4B711366-4BBD-9405-314D-2557FF4D0D55}"/>
                </a:ext>
              </a:extLst>
            </p:cNvPr>
            <p:cNvSpPr/>
            <p:nvPr/>
          </p:nvSpPr>
          <p:spPr>
            <a:xfrm>
              <a:off x="4674425" y="3037025"/>
              <a:ext cx="111900" cy="75200"/>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74;p24">
              <a:extLst>
                <a:ext uri="{FF2B5EF4-FFF2-40B4-BE49-F238E27FC236}">
                  <a16:creationId xmlns:a16="http://schemas.microsoft.com/office/drawing/2014/main" id="{34D381E6-99C1-1589-AEA7-42EED7314024}"/>
                </a:ext>
              </a:extLst>
            </p:cNvPr>
            <p:cNvSpPr/>
            <p:nvPr/>
          </p:nvSpPr>
          <p:spPr>
            <a:xfrm>
              <a:off x="4650925" y="3071025"/>
              <a:ext cx="109950" cy="70200"/>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75;p24">
              <a:extLst>
                <a:ext uri="{FF2B5EF4-FFF2-40B4-BE49-F238E27FC236}">
                  <a16:creationId xmlns:a16="http://schemas.microsoft.com/office/drawing/2014/main" id="{60B6CBE6-1773-312C-F802-6A33120FBB4C}"/>
                </a:ext>
              </a:extLst>
            </p:cNvPr>
            <p:cNvSpPr/>
            <p:nvPr/>
          </p:nvSpPr>
          <p:spPr>
            <a:xfrm>
              <a:off x="4388650" y="2693825"/>
              <a:ext cx="217350" cy="37715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83485310"/>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1289</Words>
  <Application>Microsoft Macintosh PowerPoint</Application>
  <PresentationFormat>On-screen Show (16:9)</PresentationFormat>
  <Paragraphs>148</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Golos Text Medium</vt:lpstr>
      <vt:lpstr>Golos Text</vt:lpstr>
      <vt:lpstr>Bebas Neue</vt:lpstr>
      <vt:lpstr>Calibri</vt:lpstr>
      <vt:lpstr>Wingdings</vt:lpstr>
      <vt:lpstr>Arial</vt:lpstr>
      <vt:lpstr>Artificial Intelligence by Slidesgo</vt:lpstr>
      <vt:lpstr>Banking Bot</vt:lpstr>
      <vt:lpstr>01</vt:lpstr>
      <vt:lpstr>What Chatbot do?</vt:lpstr>
      <vt:lpstr>What Chatbot do? </vt:lpstr>
      <vt:lpstr>Types of Chatbot</vt:lpstr>
      <vt:lpstr>Types of Chatbot</vt:lpstr>
      <vt:lpstr>AI Banking Bot</vt:lpstr>
      <vt:lpstr>AI powered Chatbot</vt:lpstr>
      <vt:lpstr>Architecture</vt:lpstr>
      <vt:lpstr>High Level Architecture</vt:lpstr>
      <vt:lpstr>Flow Chart</vt:lpstr>
      <vt:lpstr>Scope</vt:lpstr>
      <vt:lpstr>Scope of AI based Banking Chatbot</vt:lpstr>
      <vt:lpstr>Use case Diagram</vt:lpstr>
      <vt:lpstr>PowerPoint Presentation</vt:lpstr>
      <vt:lpstr>Technical Workflow</vt:lpstr>
      <vt:lpstr>Technical Workflow</vt:lpstr>
      <vt:lpstr>Technical Workflow</vt:lpstr>
      <vt:lpstr>Technical Workflow</vt:lpstr>
      <vt:lpstr>Tools &amp; Technology</vt:lpstr>
      <vt:lpstr>Tools &amp; Technology</vt:lpstr>
      <vt:lpstr>Challenges</vt:lpstr>
      <vt:lpstr>Challenges of AI based Banking Chatbot</vt:lpstr>
      <vt:lpstr>Challenges of AI based Banking Chatbot</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Banking Bot</dc:title>
  <cp:lastModifiedBy>Prashant kumar Jha</cp:lastModifiedBy>
  <cp:revision>8</cp:revision>
  <dcterms:modified xsi:type="dcterms:W3CDTF">2023-05-25T17:52:19Z</dcterms:modified>
</cp:coreProperties>
</file>